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2.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3.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4.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6"/>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22C640-C13A-4E10-8F12-E00D6E6DD0DC}" v="209" dt="2026-06-29T20:22:56.922"/>
    <p1510:client id="{BCB2B36F-22FA-BE88-D720-4A6AA5DDAB69}" v="1" dt="2026-06-29T19:39:51.858"/>
    <p1510:client id="{CA5FB8DA-95A6-DD4F-BA08-0832D0411AFD}" v="1" dt="2026-06-29T19:44:18.3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 Id="rId5" Type="http://schemas.openxmlformats.org/officeDocument/2006/relationships/image" Target="../media/image8.svg"/><Relationship Id="rId4" Type="http://schemas.openxmlformats.org/officeDocument/2006/relationships/image" Target="../media/image7.svg"/></Relationships>
</file>

<file path=ppt/diagrams/_rels/data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6.svg"/><Relationship Id="rId1" Type="http://schemas.openxmlformats.org/officeDocument/2006/relationships/image" Target="../media/image9.svg"/><Relationship Id="rId6" Type="http://schemas.openxmlformats.org/officeDocument/2006/relationships/image" Target="../media/image5.svg"/><Relationship Id="rId5" Type="http://schemas.openxmlformats.org/officeDocument/2006/relationships/image" Target="../media/image12.svg"/><Relationship Id="rId4" Type="http://schemas.openxmlformats.org/officeDocument/2006/relationships/image" Target="../media/image11.svg"/></Relationships>
</file>

<file path=ppt/diagrams/_rels/drawing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 Id="rId5" Type="http://schemas.openxmlformats.org/officeDocument/2006/relationships/image" Target="../media/image8.svg"/><Relationship Id="rId4" Type="http://schemas.openxmlformats.org/officeDocument/2006/relationships/image" Target="../media/image7.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6.svg"/><Relationship Id="rId1" Type="http://schemas.openxmlformats.org/officeDocument/2006/relationships/image" Target="../media/image9.svg"/><Relationship Id="rId6" Type="http://schemas.openxmlformats.org/officeDocument/2006/relationships/image" Target="../media/image5.svg"/><Relationship Id="rId5" Type="http://schemas.openxmlformats.org/officeDocument/2006/relationships/image" Target="../media/image12.sv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222FB8-D224-497B-BE56-D0FA8C61CD65}"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16358D57-D2A4-45A2-A5B0-DE7971F17311}">
      <dgm:prSet/>
      <dgm:spPr/>
      <dgm:t>
        <a:bodyPr/>
        <a:lstStyle/>
        <a:p>
          <a:r>
            <a:rPr lang="en-US" b="0" i="0" baseline="0" dirty="0"/>
            <a:t>Present the proposed Article VII Electric Utilities Regulation</a:t>
          </a:r>
          <a:endParaRPr lang="en-US" dirty="0"/>
        </a:p>
      </dgm:t>
    </dgm:pt>
    <dgm:pt modelId="{A40DB859-5F2D-4407-9CF5-99ACC7407415}" type="parTrans" cxnId="{59583296-CFA2-4C8C-804E-F66136871DD2}">
      <dgm:prSet/>
      <dgm:spPr/>
      <dgm:t>
        <a:bodyPr/>
        <a:lstStyle/>
        <a:p>
          <a:endParaRPr lang="en-US"/>
        </a:p>
      </dgm:t>
    </dgm:pt>
    <dgm:pt modelId="{C5737104-10D0-4CEE-BE82-86232C6C3D7B}" type="sibTrans" cxnId="{59583296-CFA2-4C8C-804E-F66136871DD2}">
      <dgm:prSet/>
      <dgm:spPr/>
      <dgm:t>
        <a:bodyPr/>
        <a:lstStyle/>
        <a:p>
          <a:endParaRPr lang="en-US"/>
        </a:p>
      </dgm:t>
    </dgm:pt>
    <dgm:pt modelId="{8C51BB1F-5195-474D-9E33-35C4BD660EF2}">
      <dgm:prSet/>
      <dgm:spPr/>
      <dgm:t>
        <a:bodyPr/>
        <a:lstStyle/>
        <a:p>
          <a:r>
            <a:rPr lang="en-US" b="0" i="0" baseline="0" dirty="0"/>
            <a:t>Explain key provisions affecting contractors, pole </a:t>
          </a:r>
          <a:r>
            <a:rPr lang="en-US" b="0" i="0" baseline="0" dirty="0" err="1"/>
            <a:t>attachers</a:t>
          </a:r>
          <a:r>
            <a:rPr lang="en-US" b="0" i="0" baseline="0" dirty="0"/>
            <a:t>, and wireless providers</a:t>
          </a:r>
          <a:endParaRPr lang="en-US" dirty="0"/>
        </a:p>
      </dgm:t>
    </dgm:pt>
    <dgm:pt modelId="{C911A1DD-CBC6-4708-946E-06811DD810DF}" type="parTrans" cxnId="{D519A954-7255-4128-93FE-8ADF7954DF48}">
      <dgm:prSet/>
      <dgm:spPr/>
      <dgm:t>
        <a:bodyPr/>
        <a:lstStyle/>
        <a:p>
          <a:endParaRPr lang="en-US"/>
        </a:p>
      </dgm:t>
    </dgm:pt>
    <dgm:pt modelId="{C69065EC-63CB-4C21-ACCE-BB461E2E3A3B}" type="sibTrans" cxnId="{D519A954-7255-4128-93FE-8ADF7954DF48}">
      <dgm:prSet/>
      <dgm:spPr/>
      <dgm:t>
        <a:bodyPr/>
        <a:lstStyle/>
        <a:p>
          <a:endParaRPr lang="en-US"/>
        </a:p>
      </dgm:t>
    </dgm:pt>
    <dgm:pt modelId="{5D4AB15C-78F5-4277-81DA-FDA5ED1793F6}">
      <dgm:prSet/>
      <dgm:spPr/>
      <dgm:t>
        <a:bodyPr/>
        <a:lstStyle/>
        <a:p>
          <a:r>
            <a:rPr lang="en-US" b="0" i="0" baseline="0" dirty="0"/>
            <a:t>Explain the operational delegation framework between DPU and DPW</a:t>
          </a:r>
          <a:endParaRPr lang="en-US" dirty="0"/>
        </a:p>
      </dgm:t>
    </dgm:pt>
    <dgm:pt modelId="{3DB779B9-6BEB-433A-B691-7934B97085C2}" type="parTrans" cxnId="{2D4A02E2-C64F-4624-BA41-18C69BE27A76}">
      <dgm:prSet/>
      <dgm:spPr/>
      <dgm:t>
        <a:bodyPr/>
        <a:lstStyle/>
        <a:p>
          <a:endParaRPr lang="en-US"/>
        </a:p>
      </dgm:t>
    </dgm:pt>
    <dgm:pt modelId="{665576BD-F4DB-4EE0-82A3-A913CB094534}" type="sibTrans" cxnId="{2D4A02E2-C64F-4624-BA41-18C69BE27A76}">
      <dgm:prSet/>
      <dgm:spPr/>
      <dgm:t>
        <a:bodyPr/>
        <a:lstStyle/>
        <a:p>
          <a:endParaRPr lang="en-US"/>
        </a:p>
      </dgm:t>
    </dgm:pt>
    <dgm:pt modelId="{D13CD385-1A36-47C0-A7CC-431CC9B62B5D}">
      <dgm:prSet/>
      <dgm:spPr/>
      <dgm:t>
        <a:bodyPr/>
        <a:lstStyle/>
        <a:p>
          <a:r>
            <a:rPr lang="en-US" b="0" i="0" baseline="0" dirty="0"/>
            <a:t>Receive public comments and feedback on the proposed regulation</a:t>
          </a:r>
          <a:endParaRPr lang="en-US" dirty="0"/>
        </a:p>
      </dgm:t>
    </dgm:pt>
    <dgm:pt modelId="{25A10ABD-594D-4861-B755-65584B2E9AFC}" type="parTrans" cxnId="{1ED39FE7-C0F3-45E3-8AD2-BA7FD0648EFB}">
      <dgm:prSet/>
      <dgm:spPr/>
      <dgm:t>
        <a:bodyPr/>
        <a:lstStyle/>
        <a:p>
          <a:endParaRPr lang="en-US"/>
        </a:p>
      </dgm:t>
    </dgm:pt>
    <dgm:pt modelId="{E6470F64-1B88-4C6A-B7BE-43E0E226AABB}" type="sibTrans" cxnId="{1ED39FE7-C0F3-45E3-8AD2-BA7FD0648EFB}">
      <dgm:prSet/>
      <dgm:spPr/>
      <dgm:t>
        <a:bodyPr/>
        <a:lstStyle/>
        <a:p>
          <a:endParaRPr lang="en-US"/>
        </a:p>
      </dgm:t>
    </dgm:pt>
    <dgm:pt modelId="{D150CB18-35C7-4764-A1FF-B18AAE8F96A8}">
      <dgm:prSet/>
      <dgm:spPr/>
      <dgm:t>
        <a:bodyPr/>
        <a:lstStyle/>
        <a:p>
          <a:r>
            <a:rPr lang="en-US" b="0" i="0" baseline="0"/>
            <a:t>Answer questions about the proposed changes</a:t>
          </a:r>
          <a:endParaRPr lang="en-US"/>
        </a:p>
      </dgm:t>
    </dgm:pt>
    <dgm:pt modelId="{3088CCFA-2B3A-40C9-A244-87086A72B0FB}" type="parTrans" cxnId="{3252CE9B-B5FD-4ECD-99E9-E2B0D4F44F4A}">
      <dgm:prSet/>
      <dgm:spPr/>
      <dgm:t>
        <a:bodyPr/>
        <a:lstStyle/>
        <a:p>
          <a:endParaRPr lang="en-US"/>
        </a:p>
      </dgm:t>
    </dgm:pt>
    <dgm:pt modelId="{0089E9E5-2F59-442C-A96B-035EB75CC70F}" type="sibTrans" cxnId="{3252CE9B-B5FD-4ECD-99E9-E2B0D4F44F4A}">
      <dgm:prSet/>
      <dgm:spPr/>
      <dgm:t>
        <a:bodyPr/>
        <a:lstStyle/>
        <a:p>
          <a:endParaRPr lang="en-US"/>
        </a:p>
      </dgm:t>
    </dgm:pt>
    <dgm:pt modelId="{43BB1C0C-C4D8-4731-8CB1-0F94F7ACEBA9}" type="pres">
      <dgm:prSet presAssocID="{EB222FB8-D224-497B-BE56-D0FA8C61CD65}" presName="linear" presStyleCnt="0">
        <dgm:presLayoutVars>
          <dgm:animLvl val="lvl"/>
          <dgm:resizeHandles val="exact"/>
        </dgm:presLayoutVars>
      </dgm:prSet>
      <dgm:spPr/>
    </dgm:pt>
    <dgm:pt modelId="{4E49C2EF-71CD-45C9-9F22-C96EBFA0A2C5}" type="pres">
      <dgm:prSet presAssocID="{16358D57-D2A4-45A2-A5B0-DE7971F17311}" presName="parentText" presStyleLbl="node1" presStyleIdx="0" presStyleCnt="5">
        <dgm:presLayoutVars>
          <dgm:chMax val="0"/>
          <dgm:bulletEnabled val="1"/>
        </dgm:presLayoutVars>
      </dgm:prSet>
      <dgm:spPr/>
    </dgm:pt>
    <dgm:pt modelId="{C20A0968-290D-4335-B31D-0A1769D87738}" type="pres">
      <dgm:prSet presAssocID="{C5737104-10D0-4CEE-BE82-86232C6C3D7B}" presName="spacer" presStyleCnt="0"/>
      <dgm:spPr/>
    </dgm:pt>
    <dgm:pt modelId="{3484D61E-E0F3-4011-97BD-85A0A042F8DE}" type="pres">
      <dgm:prSet presAssocID="{8C51BB1F-5195-474D-9E33-35C4BD660EF2}" presName="parentText" presStyleLbl="node1" presStyleIdx="1" presStyleCnt="5">
        <dgm:presLayoutVars>
          <dgm:chMax val="0"/>
          <dgm:bulletEnabled val="1"/>
        </dgm:presLayoutVars>
      </dgm:prSet>
      <dgm:spPr/>
    </dgm:pt>
    <dgm:pt modelId="{4A97EFF9-F704-4828-B9F6-9F1F54CD0A35}" type="pres">
      <dgm:prSet presAssocID="{C69065EC-63CB-4C21-ACCE-BB461E2E3A3B}" presName="spacer" presStyleCnt="0"/>
      <dgm:spPr/>
    </dgm:pt>
    <dgm:pt modelId="{E4F816EE-B3D0-4D31-922A-5EA75F8C5393}" type="pres">
      <dgm:prSet presAssocID="{5D4AB15C-78F5-4277-81DA-FDA5ED1793F6}" presName="parentText" presStyleLbl="node1" presStyleIdx="2" presStyleCnt="5">
        <dgm:presLayoutVars>
          <dgm:chMax val="0"/>
          <dgm:bulletEnabled val="1"/>
        </dgm:presLayoutVars>
      </dgm:prSet>
      <dgm:spPr/>
    </dgm:pt>
    <dgm:pt modelId="{B263D88F-E00E-4610-9769-ADA5BDB1E454}" type="pres">
      <dgm:prSet presAssocID="{665576BD-F4DB-4EE0-82A3-A913CB094534}" presName="spacer" presStyleCnt="0"/>
      <dgm:spPr/>
    </dgm:pt>
    <dgm:pt modelId="{5BE64DC8-7E40-44E2-91AE-116D714FCBD1}" type="pres">
      <dgm:prSet presAssocID="{D13CD385-1A36-47C0-A7CC-431CC9B62B5D}" presName="parentText" presStyleLbl="node1" presStyleIdx="3" presStyleCnt="5">
        <dgm:presLayoutVars>
          <dgm:chMax val="0"/>
          <dgm:bulletEnabled val="1"/>
        </dgm:presLayoutVars>
      </dgm:prSet>
      <dgm:spPr/>
    </dgm:pt>
    <dgm:pt modelId="{6B20B191-C455-490E-AB81-73F8585DAAA0}" type="pres">
      <dgm:prSet presAssocID="{E6470F64-1B88-4C6A-B7BE-43E0E226AABB}" presName="spacer" presStyleCnt="0"/>
      <dgm:spPr/>
    </dgm:pt>
    <dgm:pt modelId="{0BE6B9DB-3493-4159-8C3E-0633C585A4AF}" type="pres">
      <dgm:prSet presAssocID="{D150CB18-35C7-4764-A1FF-B18AAE8F96A8}" presName="parentText" presStyleLbl="node1" presStyleIdx="4" presStyleCnt="5">
        <dgm:presLayoutVars>
          <dgm:chMax val="0"/>
          <dgm:bulletEnabled val="1"/>
        </dgm:presLayoutVars>
      </dgm:prSet>
      <dgm:spPr/>
    </dgm:pt>
  </dgm:ptLst>
  <dgm:cxnLst>
    <dgm:cxn modelId="{05E15B03-63C9-4034-A633-7B78E9275CF3}" type="presOf" srcId="{D13CD385-1A36-47C0-A7CC-431CC9B62B5D}" destId="{5BE64DC8-7E40-44E2-91AE-116D714FCBD1}" srcOrd="0" destOrd="0" presId="urn:microsoft.com/office/officeart/2005/8/layout/vList2"/>
    <dgm:cxn modelId="{E2636A21-6B36-4D05-BEBD-5CCEADAF8621}" type="presOf" srcId="{16358D57-D2A4-45A2-A5B0-DE7971F17311}" destId="{4E49C2EF-71CD-45C9-9F22-C96EBFA0A2C5}" srcOrd="0" destOrd="0" presId="urn:microsoft.com/office/officeart/2005/8/layout/vList2"/>
    <dgm:cxn modelId="{4C347227-0B4E-47F8-A2AE-4D6C6C8567EA}" type="presOf" srcId="{EB222FB8-D224-497B-BE56-D0FA8C61CD65}" destId="{43BB1C0C-C4D8-4731-8CB1-0F94F7ACEBA9}" srcOrd="0" destOrd="0" presId="urn:microsoft.com/office/officeart/2005/8/layout/vList2"/>
    <dgm:cxn modelId="{2EA36374-6CFD-4918-9952-828D105BFFF0}" type="presOf" srcId="{8C51BB1F-5195-474D-9E33-35C4BD660EF2}" destId="{3484D61E-E0F3-4011-97BD-85A0A042F8DE}" srcOrd="0" destOrd="0" presId="urn:microsoft.com/office/officeart/2005/8/layout/vList2"/>
    <dgm:cxn modelId="{D519A954-7255-4128-93FE-8ADF7954DF48}" srcId="{EB222FB8-D224-497B-BE56-D0FA8C61CD65}" destId="{8C51BB1F-5195-474D-9E33-35C4BD660EF2}" srcOrd="1" destOrd="0" parTransId="{C911A1DD-CBC6-4708-946E-06811DD810DF}" sibTransId="{C69065EC-63CB-4C21-ACCE-BB461E2E3A3B}"/>
    <dgm:cxn modelId="{59583296-CFA2-4C8C-804E-F66136871DD2}" srcId="{EB222FB8-D224-497B-BE56-D0FA8C61CD65}" destId="{16358D57-D2A4-45A2-A5B0-DE7971F17311}" srcOrd="0" destOrd="0" parTransId="{A40DB859-5F2D-4407-9CF5-99ACC7407415}" sibTransId="{C5737104-10D0-4CEE-BE82-86232C6C3D7B}"/>
    <dgm:cxn modelId="{3252CE9B-B5FD-4ECD-99E9-E2B0D4F44F4A}" srcId="{EB222FB8-D224-497B-BE56-D0FA8C61CD65}" destId="{D150CB18-35C7-4764-A1FF-B18AAE8F96A8}" srcOrd="4" destOrd="0" parTransId="{3088CCFA-2B3A-40C9-A244-87086A72B0FB}" sibTransId="{0089E9E5-2F59-442C-A96B-035EB75CC70F}"/>
    <dgm:cxn modelId="{2D4A02E2-C64F-4624-BA41-18C69BE27A76}" srcId="{EB222FB8-D224-497B-BE56-D0FA8C61CD65}" destId="{5D4AB15C-78F5-4277-81DA-FDA5ED1793F6}" srcOrd="2" destOrd="0" parTransId="{3DB779B9-6BEB-433A-B691-7934B97085C2}" sibTransId="{665576BD-F4DB-4EE0-82A3-A913CB094534}"/>
    <dgm:cxn modelId="{1ED39FE7-C0F3-45E3-8AD2-BA7FD0648EFB}" srcId="{EB222FB8-D224-497B-BE56-D0FA8C61CD65}" destId="{D13CD385-1A36-47C0-A7CC-431CC9B62B5D}" srcOrd="3" destOrd="0" parTransId="{25A10ABD-594D-4861-B755-65584B2E9AFC}" sibTransId="{E6470F64-1B88-4C6A-B7BE-43E0E226AABB}"/>
    <dgm:cxn modelId="{EBE76AF6-858B-484C-A076-C9E779981D75}" type="presOf" srcId="{5D4AB15C-78F5-4277-81DA-FDA5ED1793F6}" destId="{E4F816EE-B3D0-4D31-922A-5EA75F8C5393}" srcOrd="0" destOrd="0" presId="urn:microsoft.com/office/officeart/2005/8/layout/vList2"/>
    <dgm:cxn modelId="{EB936AFF-09D0-49D2-919C-A251838B09DB}" type="presOf" srcId="{D150CB18-35C7-4764-A1FF-B18AAE8F96A8}" destId="{0BE6B9DB-3493-4159-8C3E-0633C585A4AF}" srcOrd="0" destOrd="0" presId="urn:microsoft.com/office/officeart/2005/8/layout/vList2"/>
    <dgm:cxn modelId="{5600236A-02B8-43FA-A26A-94C21E0E3E2E}" type="presParOf" srcId="{43BB1C0C-C4D8-4731-8CB1-0F94F7ACEBA9}" destId="{4E49C2EF-71CD-45C9-9F22-C96EBFA0A2C5}" srcOrd="0" destOrd="0" presId="urn:microsoft.com/office/officeart/2005/8/layout/vList2"/>
    <dgm:cxn modelId="{E2235AC5-1552-4538-BF8F-529A10D2D664}" type="presParOf" srcId="{43BB1C0C-C4D8-4731-8CB1-0F94F7ACEBA9}" destId="{C20A0968-290D-4335-B31D-0A1769D87738}" srcOrd="1" destOrd="0" presId="urn:microsoft.com/office/officeart/2005/8/layout/vList2"/>
    <dgm:cxn modelId="{B7E8690C-26D2-4600-A5A4-87BF43B35C45}" type="presParOf" srcId="{43BB1C0C-C4D8-4731-8CB1-0F94F7ACEBA9}" destId="{3484D61E-E0F3-4011-97BD-85A0A042F8DE}" srcOrd="2" destOrd="0" presId="urn:microsoft.com/office/officeart/2005/8/layout/vList2"/>
    <dgm:cxn modelId="{58671C78-7F0B-4D12-BFF9-AED79D49227B}" type="presParOf" srcId="{43BB1C0C-C4D8-4731-8CB1-0F94F7ACEBA9}" destId="{4A97EFF9-F704-4828-B9F6-9F1F54CD0A35}" srcOrd="3" destOrd="0" presId="urn:microsoft.com/office/officeart/2005/8/layout/vList2"/>
    <dgm:cxn modelId="{13A01C35-DFDB-4ACC-B04A-AD91E0571847}" type="presParOf" srcId="{43BB1C0C-C4D8-4731-8CB1-0F94F7ACEBA9}" destId="{E4F816EE-B3D0-4D31-922A-5EA75F8C5393}" srcOrd="4" destOrd="0" presId="urn:microsoft.com/office/officeart/2005/8/layout/vList2"/>
    <dgm:cxn modelId="{2DF2AFFC-11B7-4EBD-9F5A-6091DD538B6F}" type="presParOf" srcId="{43BB1C0C-C4D8-4731-8CB1-0F94F7ACEBA9}" destId="{B263D88F-E00E-4610-9769-ADA5BDB1E454}" srcOrd="5" destOrd="0" presId="urn:microsoft.com/office/officeart/2005/8/layout/vList2"/>
    <dgm:cxn modelId="{876CB0DC-7CA0-41B9-BE09-E4869B34DDBF}" type="presParOf" srcId="{43BB1C0C-C4D8-4731-8CB1-0F94F7ACEBA9}" destId="{5BE64DC8-7E40-44E2-91AE-116D714FCBD1}" srcOrd="6" destOrd="0" presId="urn:microsoft.com/office/officeart/2005/8/layout/vList2"/>
    <dgm:cxn modelId="{272A3AEC-5822-4459-BE89-80E182CC1C36}" type="presParOf" srcId="{43BB1C0C-C4D8-4731-8CB1-0F94F7ACEBA9}" destId="{6B20B191-C455-490E-AB81-73F8585DAAA0}" srcOrd="7" destOrd="0" presId="urn:microsoft.com/office/officeart/2005/8/layout/vList2"/>
    <dgm:cxn modelId="{7E938693-6A9B-494D-8CE2-415F203B5E6A}" type="presParOf" srcId="{43BB1C0C-C4D8-4731-8CB1-0F94F7ACEBA9}" destId="{0BE6B9DB-3493-4159-8C3E-0633C585A4AF}"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10.xml><?xml version="1.0" encoding="utf-8"?>
<dgm:dataModel xmlns:dgm="http://schemas.openxmlformats.org/drawingml/2006/diagram" xmlns:a="http://schemas.openxmlformats.org/drawingml/2006/main">
  <dgm:ptLst>
    <dgm:pt modelId="{F52D0E2B-8833-4DF1-B754-768D9CD36A2C}"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58A88257-05E3-4AD4-A11F-F6284F571FE8}">
      <dgm:prSet/>
      <dgm:spPr/>
      <dgm:t>
        <a:bodyPr/>
        <a:lstStyle/>
        <a:p>
          <a:r>
            <a:rPr lang="en-US" b="0" i="0" baseline="0"/>
            <a:t>Department of Public Works — Day-to-Day Operations</a:t>
          </a:r>
          <a:endParaRPr lang="en-US"/>
        </a:p>
      </dgm:t>
    </dgm:pt>
    <dgm:pt modelId="{747B2FA8-264D-49F7-B576-E044FEA59ECF}" type="parTrans" cxnId="{B03F5831-473E-43F2-A1C8-1BB480D15D7E}">
      <dgm:prSet/>
      <dgm:spPr/>
      <dgm:t>
        <a:bodyPr/>
        <a:lstStyle/>
        <a:p>
          <a:endParaRPr lang="en-US"/>
        </a:p>
      </dgm:t>
    </dgm:pt>
    <dgm:pt modelId="{9BF02B71-1963-4BB7-A339-6EE632998144}" type="sibTrans" cxnId="{B03F5831-473E-43F2-A1C8-1BB480D15D7E}">
      <dgm:prSet/>
      <dgm:spPr/>
      <dgm:t>
        <a:bodyPr/>
        <a:lstStyle/>
        <a:p>
          <a:endParaRPr lang="en-US"/>
        </a:p>
      </dgm:t>
    </dgm:pt>
    <dgm:pt modelId="{43F999EF-2FB8-4E58-9505-2D31F82E03FB}">
      <dgm:prSet custT="1"/>
      <dgm:spPr/>
      <dgm:t>
        <a:bodyPr/>
        <a:lstStyle/>
        <a:p>
          <a:r>
            <a:rPr lang="en-US" sz="2100" b="0" i="0" baseline="0" dirty="0"/>
            <a:t>Emergency response and outage restoration</a:t>
          </a:r>
          <a:endParaRPr lang="en-US" sz="2100" dirty="0"/>
        </a:p>
      </dgm:t>
    </dgm:pt>
    <dgm:pt modelId="{DB899C7C-ECDB-44EC-9015-16BF35B79CFF}" type="parTrans" cxnId="{3B3426BA-185A-4DA8-BF18-565E56F1AC73}">
      <dgm:prSet/>
      <dgm:spPr/>
      <dgm:t>
        <a:bodyPr/>
        <a:lstStyle/>
        <a:p>
          <a:endParaRPr lang="en-US"/>
        </a:p>
      </dgm:t>
    </dgm:pt>
    <dgm:pt modelId="{AD2FC0F5-B3C5-4FFB-A07A-BB11977D9560}" type="sibTrans" cxnId="{3B3426BA-185A-4DA8-BF18-565E56F1AC73}">
      <dgm:prSet/>
      <dgm:spPr/>
      <dgm:t>
        <a:bodyPr/>
        <a:lstStyle/>
        <a:p>
          <a:endParaRPr lang="en-US"/>
        </a:p>
      </dgm:t>
    </dgm:pt>
    <dgm:pt modelId="{BD9D6B56-8307-4E38-9E6E-A791E9F572DC}">
      <dgm:prSet custT="1"/>
      <dgm:spPr/>
      <dgm:t>
        <a:bodyPr/>
        <a:lstStyle/>
        <a:p>
          <a:r>
            <a:rPr lang="en-US" sz="2100" b="0" i="0" baseline="0" dirty="0"/>
            <a:t>Routine maintenance, repair, construction, and installation of electric facilities and street lighting</a:t>
          </a:r>
          <a:endParaRPr lang="en-US" sz="2100" dirty="0"/>
        </a:p>
      </dgm:t>
    </dgm:pt>
    <dgm:pt modelId="{147CB832-EBE3-45CA-AEC8-1B960FB7B9D0}" type="parTrans" cxnId="{1215970A-3E9F-45A1-9CF6-715F97AC9AFC}">
      <dgm:prSet/>
      <dgm:spPr/>
      <dgm:t>
        <a:bodyPr/>
        <a:lstStyle/>
        <a:p>
          <a:endParaRPr lang="en-US"/>
        </a:p>
      </dgm:t>
    </dgm:pt>
    <dgm:pt modelId="{835C600C-8475-44C8-BF11-FA01FAFAF23C}" type="sibTrans" cxnId="{1215970A-3E9F-45A1-9CF6-715F97AC9AFC}">
      <dgm:prSet/>
      <dgm:spPr/>
      <dgm:t>
        <a:bodyPr/>
        <a:lstStyle/>
        <a:p>
          <a:endParaRPr lang="en-US"/>
        </a:p>
      </dgm:t>
    </dgm:pt>
    <dgm:pt modelId="{92430D0C-5A98-46A0-9A1A-F0E575511085}">
      <dgm:prSet custT="1"/>
      <dgm:spPr/>
      <dgm:t>
        <a:bodyPr/>
        <a:lstStyle/>
        <a:p>
          <a:r>
            <a:rPr lang="en-US" sz="2100" b="0" i="0" baseline="0" dirty="0"/>
            <a:t>Contractor oversight, field permit issuance, joint use administration, festival outlet operations</a:t>
          </a:r>
          <a:endParaRPr lang="en-US" sz="2100" dirty="0"/>
        </a:p>
      </dgm:t>
    </dgm:pt>
    <dgm:pt modelId="{1BCC5EA7-E29D-4644-85ED-79678E47C58D}" type="parTrans" cxnId="{4E5EF502-E90D-4D85-8C8C-24325735EB72}">
      <dgm:prSet/>
      <dgm:spPr/>
      <dgm:t>
        <a:bodyPr/>
        <a:lstStyle/>
        <a:p>
          <a:endParaRPr lang="en-US"/>
        </a:p>
      </dgm:t>
    </dgm:pt>
    <dgm:pt modelId="{DA32F06E-6CF4-43B9-B2F4-4631A7D7AA68}" type="sibTrans" cxnId="{4E5EF502-E90D-4D85-8C8C-24325735EB72}">
      <dgm:prSet/>
      <dgm:spPr/>
      <dgm:t>
        <a:bodyPr/>
        <a:lstStyle/>
        <a:p>
          <a:endParaRPr lang="en-US"/>
        </a:p>
      </dgm:t>
    </dgm:pt>
    <dgm:pt modelId="{1F17260C-3844-4A65-98DA-2841A5F05E8B}">
      <dgm:prSet custT="1"/>
      <dgm:spPr/>
      <dgm:t>
        <a:bodyPr/>
        <a:lstStyle/>
        <a:p>
          <a:r>
            <a:rPr lang="en-US" sz="2100" b="0" i="0" baseline="0" dirty="0"/>
            <a:t>Structured reporting to DPU: daily (emergencies), monthly, quarterly, and annual</a:t>
          </a:r>
          <a:endParaRPr lang="en-US" sz="2100" dirty="0"/>
        </a:p>
      </dgm:t>
    </dgm:pt>
    <dgm:pt modelId="{75E78704-5C00-40D4-8885-E0BE26AE7324}" type="parTrans" cxnId="{8080174E-0261-481A-BA07-71A4EDFC7446}">
      <dgm:prSet/>
      <dgm:spPr/>
      <dgm:t>
        <a:bodyPr/>
        <a:lstStyle/>
        <a:p>
          <a:endParaRPr lang="en-US"/>
        </a:p>
      </dgm:t>
    </dgm:pt>
    <dgm:pt modelId="{4CE08298-D9F7-408C-B829-4C0D856B2F88}" type="sibTrans" cxnId="{8080174E-0261-481A-BA07-71A4EDFC7446}">
      <dgm:prSet/>
      <dgm:spPr/>
      <dgm:t>
        <a:bodyPr/>
        <a:lstStyle/>
        <a:p>
          <a:endParaRPr lang="en-US"/>
        </a:p>
      </dgm:t>
    </dgm:pt>
    <dgm:pt modelId="{6C644F1D-AB03-4FDA-9B60-43A7515218E1}">
      <dgm:prSet/>
      <dgm:spPr/>
      <dgm:t>
        <a:bodyPr/>
        <a:lstStyle/>
        <a:p>
          <a:r>
            <a:rPr lang="en-US" b="0" i="0" baseline="0"/>
            <a:t>Director of Public Utilities — Retained Authority</a:t>
          </a:r>
          <a:endParaRPr lang="en-US"/>
        </a:p>
      </dgm:t>
    </dgm:pt>
    <dgm:pt modelId="{D0911FA8-AAAA-4926-BB98-4351B53B4AF4}" type="parTrans" cxnId="{3620C52C-A2A0-4A23-960E-B2FA9F64A78C}">
      <dgm:prSet/>
      <dgm:spPr/>
      <dgm:t>
        <a:bodyPr/>
        <a:lstStyle/>
        <a:p>
          <a:endParaRPr lang="en-US"/>
        </a:p>
      </dgm:t>
    </dgm:pt>
    <dgm:pt modelId="{6DA1E750-12AE-4397-82C7-1F7B9981CE9D}" type="sibTrans" cxnId="{3620C52C-A2A0-4A23-960E-B2FA9F64A78C}">
      <dgm:prSet/>
      <dgm:spPr/>
      <dgm:t>
        <a:bodyPr/>
        <a:lstStyle/>
        <a:p>
          <a:endParaRPr lang="en-US"/>
        </a:p>
      </dgm:t>
    </dgm:pt>
    <dgm:pt modelId="{877239E0-B736-4FA4-96DD-65BE1877187C}">
      <dgm:prSet custT="1"/>
      <dgm:spPr/>
      <dgm:t>
        <a:bodyPr/>
        <a:lstStyle/>
        <a:p>
          <a:r>
            <a:rPr lang="en-US" sz="2100" b="0" i="0" baseline="0" dirty="0"/>
            <a:t>Budget, rate-setting, and financial planning (City Charter §§ 13.06 and 13.09)</a:t>
          </a:r>
          <a:endParaRPr lang="en-US" sz="2100" dirty="0"/>
        </a:p>
      </dgm:t>
    </dgm:pt>
    <dgm:pt modelId="{659E175A-3D1E-49CD-BAE7-6123BAD59353}" type="parTrans" cxnId="{EBEDE60C-ACF4-47C3-A9EE-96A4EA3E263E}">
      <dgm:prSet/>
      <dgm:spPr/>
      <dgm:t>
        <a:bodyPr/>
        <a:lstStyle/>
        <a:p>
          <a:endParaRPr lang="en-US"/>
        </a:p>
      </dgm:t>
    </dgm:pt>
    <dgm:pt modelId="{DBA670F3-561F-4077-A35B-4856C942C65B}" type="sibTrans" cxnId="{EBEDE60C-ACF4-47C3-A9EE-96A4EA3E263E}">
      <dgm:prSet/>
      <dgm:spPr/>
      <dgm:t>
        <a:bodyPr/>
        <a:lstStyle/>
        <a:p>
          <a:endParaRPr lang="en-US"/>
        </a:p>
      </dgm:t>
    </dgm:pt>
    <dgm:pt modelId="{CDCD9805-8235-43C0-A694-E8916B3A56EC}">
      <dgm:prSet custT="1"/>
      <dgm:spPr/>
      <dgm:t>
        <a:bodyPr/>
        <a:lstStyle/>
        <a:p>
          <a:r>
            <a:rPr lang="en-US" sz="2100" b="0" i="0" baseline="0" dirty="0"/>
            <a:t>Pole attachment and underground wire fee authority (City Code §§ 28-866 and 28-867)</a:t>
          </a:r>
          <a:endParaRPr lang="en-US" sz="2100" dirty="0"/>
        </a:p>
      </dgm:t>
    </dgm:pt>
    <dgm:pt modelId="{5BD9F94A-AE7C-4685-8E3D-0D75D3C18E05}" type="parTrans" cxnId="{A2813B3E-A2EA-4A7F-A004-D8C4985B5EEE}">
      <dgm:prSet/>
      <dgm:spPr/>
      <dgm:t>
        <a:bodyPr/>
        <a:lstStyle/>
        <a:p>
          <a:endParaRPr lang="en-US"/>
        </a:p>
      </dgm:t>
    </dgm:pt>
    <dgm:pt modelId="{069A838C-5AD4-4CF9-881C-464E7E0A59CD}" type="sibTrans" cxnId="{A2813B3E-A2EA-4A7F-A004-D8C4985B5EEE}">
      <dgm:prSet/>
      <dgm:spPr/>
      <dgm:t>
        <a:bodyPr/>
        <a:lstStyle/>
        <a:p>
          <a:endParaRPr lang="en-US"/>
        </a:p>
      </dgm:t>
    </dgm:pt>
    <dgm:pt modelId="{88F389F3-115E-4670-BBC1-8BDF43DC0B0A}">
      <dgm:prSet custT="1"/>
      <dgm:spPr/>
      <dgm:t>
        <a:bodyPr/>
        <a:lstStyle/>
        <a:p>
          <a:r>
            <a:rPr lang="en-US" sz="2100" b="0" i="0" baseline="0" dirty="0"/>
            <a:t>All rules, regulations, and policy development; warehouse and procurement; regulatory compliance reporting</a:t>
          </a:r>
          <a:endParaRPr lang="en-US" sz="2100" dirty="0"/>
        </a:p>
      </dgm:t>
    </dgm:pt>
    <dgm:pt modelId="{9C94EC15-0FD8-41FE-8644-BCBD7B1EC281}" type="parTrans" cxnId="{6DBBF5B7-CB91-4DAC-8610-AE981E16AB48}">
      <dgm:prSet/>
      <dgm:spPr/>
      <dgm:t>
        <a:bodyPr/>
        <a:lstStyle/>
        <a:p>
          <a:endParaRPr lang="en-US"/>
        </a:p>
      </dgm:t>
    </dgm:pt>
    <dgm:pt modelId="{094AA777-7AF1-4989-9AB1-8A9FF822A2C7}" type="sibTrans" cxnId="{6DBBF5B7-CB91-4DAC-8610-AE981E16AB48}">
      <dgm:prSet/>
      <dgm:spPr/>
      <dgm:t>
        <a:bodyPr/>
        <a:lstStyle/>
        <a:p>
          <a:endParaRPr lang="en-US"/>
        </a:p>
      </dgm:t>
    </dgm:pt>
    <dgm:pt modelId="{1F075428-A17F-4E23-8F03-E82D159E602F}">
      <dgm:prSet custT="1"/>
      <dgm:spPr/>
      <dgm:t>
        <a:bodyPr/>
        <a:lstStyle/>
        <a:p>
          <a:r>
            <a:rPr lang="en-US" sz="2100" b="0" i="0" baseline="0" dirty="0"/>
            <a:t>Authority to resume direct control of any delegated function at any time</a:t>
          </a:r>
          <a:endParaRPr lang="en-US" sz="2100" dirty="0"/>
        </a:p>
      </dgm:t>
    </dgm:pt>
    <dgm:pt modelId="{41295DC1-B482-421A-8A80-EFD67B070DDC}" type="parTrans" cxnId="{4520E000-5B59-493E-8117-D1FF3B6F6F97}">
      <dgm:prSet/>
      <dgm:spPr/>
      <dgm:t>
        <a:bodyPr/>
        <a:lstStyle/>
        <a:p>
          <a:endParaRPr lang="en-US"/>
        </a:p>
      </dgm:t>
    </dgm:pt>
    <dgm:pt modelId="{A7315375-5B2B-4A79-A05B-AFF13ACD4600}" type="sibTrans" cxnId="{4520E000-5B59-493E-8117-D1FF3B6F6F97}">
      <dgm:prSet/>
      <dgm:spPr/>
      <dgm:t>
        <a:bodyPr/>
        <a:lstStyle/>
        <a:p>
          <a:endParaRPr lang="en-US"/>
        </a:p>
      </dgm:t>
    </dgm:pt>
    <dgm:pt modelId="{BFF3C795-3975-43FA-A24C-01DA4E6A4409}" type="pres">
      <dgm:prSet presAssocID="{F52D0E2B-8833-4DF1-B754-768D9CD36A2C}" presName="linear" presStyleCnt="0">
        <dgm:presLayoutVars>
          <dgm:animLvl val="lvl"/>
          <dgm:resizeHandles val="exact"/>
        </dgm:presLayoutVars>
      </dgm:prSet>
      <dgm:spPr/>
    </dgm:pt>
    <dgm:pt modelId="{1EF0211A-ABB7-4710-9E88-E09939A7078A}" type="pres">
      <dgm:prSet presAssocID="{58A88257-05E3-4AD4-A11F-F6284F571FE8}" presName="parentText" presStyleLbl="node1" presStyleIdx="0" presStyleCnt="2">
        <dgm:presLayoutVars>
          <dgm:chMax val="0"/>
          <dgm:bulletEnabled val="1"/>
        </dgm:presLayoutVars>
      </dgm:prSet>
      <dgm:spPr/>
    </dgm:pt>
    <dgm:pt modelId="{E2A22CF5-6E96-456D-BAB9-A3B16036EE7C}" type="pres">
      <dgm:prSet presAssocID="{58A88257-05E3-4AD4-A11F-F6284F571FE8}" presName="childText" presStyleLbl="revTx" presStyleIdx="0" presStyleCnt="2">
        <dgm:presLayoutVars>
          <dgm:bulletEnabled val="1"/>
        </dgm:presLayoutVars>
      </dgm:prSet>
      <dgm:spPr/>
    </dgm:pt>
    <dgm:pt modelId="{A5EE3AB2-B841-494C-ADA4-D4F8D196FD15}" type="pres">
      <dgm:prSet presAssocID="{6C644F1D-AB03-4FDA-9B60-43A7515218E1}" presName="parentText" presStyleLbl="node1" presStyleIdx="1" presStyleCnt="2">
        <dgm:presLayoutVars>
          <dgm:chMax val="0"/>
          <dgm:bulletEnabled val="1"/>
        </dgm:presLayoutVars>
      </dgm:prSet>
      <dgm:spPr/>
    </dgm:pt>
    <dgm:pt modelId="{29147A5F-F1E9-42A8-96D0-6A89BBDC2993}" type="pres">
      <dgm:prSet presAssocID="{6C644F1D-AB03-4FDA-9B60-43A7515218E1}" presName="childText" presStyleLbl="revTx" presStyleIdx="1" presStyleCnt="2">
        <dgm:presLayoutVars>
          <dgm:bulletEnabled val="1"/>
        </dgm:presLayoutVars>
      </dgm:prSet>
      <dgm:spPr/>
    </dgm:pt>
  </dgm:ptLst>
  <dgm:cxnLst>
    <dgm:cxn modelId="{4520E000-5B59-493E-8117-D1FF3B6F6F97}" srcId="{6C644F1D-AB03-4FDA-9B60-43A7515218E1}" destId="{1F075428-A17F-4E23-8F03-E82D159E602F}" srcOrd="3" destOrd="0" parTransId="{41295DC1-B482-421A-8A80-EFD67B070DDC}" sibTransId="{A7315375-5B2B-4A79-A05B-AFF13ACD4600}"/>
    <dgm:cxn modelId="{4E5EF502-E90D-4D85-8C8C-24325735EB72}" srcId="{58A88257-05E3-4AD4-A11F-F6284F571FE8}" destId="{92430D0C-5A98-46A0-9A1A-F0E575511085}" srcOrd="2" destOrd="0" parTransId="{1BCC5EA7-E29D-4644-85ED-79678E47C58D}" sibTransId="{DA32F06E-6CF4-43B9-B2F4-4631A7D7AA68}"/>
    <dgm:cxn modelId="{1215970A-3E9F-45A1-9CF6-715F97AC9AFC}" srcId="{58A88257-05E3-4AD4-A11F-F6284F571FE8}" destId="{BD9D6B56-8307-4E38-9E6E-A791E9F572DC}" srcOrd="1" destOrd="0" parTransId="{147CB832-EBE3-45CA-AEC8-1B960FB7B9D0}" sibTransId="{835C600C-8475-44C8-BF11-FA01FAFAF23C}"/>
    <dgm:cxn modelId="{EBEDE60C-ACF4-47C3-A9EE-96A4EA3E263E}" srcId="{6C644F1D-AB03-4FDA-9B60-43A7515218E1}" destId="{877239E0-B736-4FA4-96DD-65BE1877187C}" srcOrd="0" destOrd="0" parTransId="{659E175A-3D1E-49CD-BAE7-6123BAD59353}" sibTransId="{DBA670F3-561F-4077-A35B-4856C942C65B}"/>
    <dgm:cxn modelId="{3620C52C-A2A0-4A23-960E-B2FA9F64A78C}" srcId="{F52D0E2B-8833-4DF1-B754-768D9CD36A2C}" destId="{6C644F1D-AB03-4FDA-9B60-43A7515218E1}" srcOrd="1" destOrd="0" parTransId="{D0911FA8-AAAA-4926-BB98-4351B53B4AF4}" sibTransId="{6DA1E750-12AE-4397-82C7-1F7B9981CE9D}"/>
    <dgm:cxn modelId="{B03F5831-473E-43F2-A1C8-1BB480D15D7E}" srcId="{F52D0E2B-8833-4DF1-B754-768D9CD36A2C}" destId="{58A88257-05E3-4AD4-A11F-F6284F571FE8}" srcOrd="0" destOrd="0" parTransId="{747B2FA8-264D-49F7-B576-E044FEA59ECF}" sibTransId="{9BF02B71-1963-4BB7-A339-6EE632998144}"/>
    <dgm:cxn modelId="{A2813B3E-A2EA-4A7F-A004-D8C4985B5EEE}" srcId="{6C644F1D-AB03-4FDA-9B60-43A7515218E1}" destId="{CDCD9805-8235-43C0-A694-E8916B3A56EC}" srcOrd="1" destOrd="0" parTransId="{5BD9F94A-AE7C-4685-8E3D-0D75D3C18E05}" sibTransId="{069A838C-5AD4-4CF9-881C-464E7E0A59CD}"/>
    <dgm:cxn modelId="{09722065-0C14-479B-8345-343BD536805D}" type="presOf" srcId="{43F999EF-2FB8-4E58-9505-2D31F82E03FB}" destId="{E2A22CF5-6E96-456D-BAB9-A3B16036EE7C}" srcOrd="0" destOrd="0" presId="urn:microsoft.com/office/officeart/2005/8/layout/vList2"/>
    <dgm:cxn modelId="{E2B95046-735D-45C3-943E-4D6F8B02787B}" type="presOf" srcId="{1F075428-A17F-4E23-8F03-E82D159E602F}" destId="{29147A5F-F1E9-42A8-96D0-6A89BBDC2993}" srcOrd="0" destOrd="3" presId="urn:microsoft.com/office/officeart/2005/8/layout/vList2"/>
    <dgm:cxn modelId="{8080174E-0261-481A-BA07-71A4EDFC7446}" srcId="{58A88257-05E3-4AD4-A11F-F6284F571FE8}" destId="{1F17260C-3844-4A65-98DA-2841A5F05E8B}" srcOrd="3" destOrd="0" parTransId="{75E78704-5C00-40D4-8885-E0BE26AE7324}" sibTransId="{4CE08298-D9F7-408C-B829-4C0D856B2F88}"/>
    <dgm:cxn modelId="{D1C44B54-9C3B-4429-BA78-795287661158}" type="presOf" srcId="{1F17260C-3844-4A65-98DA-2841A5F05E8B}" destId="{E2A22CF5-6E96-456D-BAB9-A3B16036EE7C}" srcOrd="0" destOrd="3" presId="urn:microsoft.com/office/officeart/2005/8/layout/vList2"/>
    <dgm:cxn modelId="{8D525375-228B-4844-BE5D-C84A303EB9ED}" type="presOf" srcId="{6C644F1D-AB03-4FDA-9B60-43A7515218E1}" destId="{A5EE3AB2-B841-494C-ADA4-D4F8D196FD15}" srcOrd="0" destOrd="0" presId="urn:microsoft.com/office/officeart/2005/8/layout/vList2"/>
    <dgm:cxn modelId="{0267DB84-85C2-4072-B51A-23FF2370D46E}" type="presOf" srcId="{CDCD9805-8235-43C0-A694-E8916B3A56EC}" destId="{29147A5F-F1E9-42A8-96D0-6A89BBDC2993}" srcOrd="0" destOrd="1" presId="urn:microsoft.com/office/officeart/2005/8/layout/vList2"/>
    <dgm:cxn modelId="{F599708A-FF17-46CF-ADE6-5A880400C5D9}" type="presOf" srcId="{BD9D6B56-8307-4E38-9E6E-A791E9F572DC}" destId="{E2A22CF5-6E96-456D-BAB9-A3B16036EE7C}" srcOrd="0" destOrd="1" presId="urn:microsoft.com/office/officeart/2005/8/layout/vList2"/>
    <dgm:cxn modelId="{0261638B-3363-43D7-B2C3-BE3FA0C6B168}" type="presOf" srcId="{F52D0E2B-8833-4DF1-B754-768D9CD36A2C}" destId="{BFF3C795-3975-43FA-A24C-01DA4E6A4409}" srcOrd="0" destOrd="0" presId="urn:microsoft.com/office/officeart/2005/8/layout/vList2"/>
    <dgm:cxn modelId="{62203492-9F3D-4F5A-B74D-37EFE4CA7B0E}" type="presOf" srcId="{58A88257-05E3-4AD4-A11F-F6284F571FE8}" destId="{1EF0211A-ABB7-4710-9E88-E09939A7078A}" srcOrd="0" destOrd="0" presId="urn:microsoft.com/office/officeart/2005/8/layout/vList2"/>
    <dgm:cxn modelId="{21EDF1A7-31DA-478C-8253-D0CF77F812C3}" type="presOf" srcId="{877239E0-B736-4FA4-96DD-65BE1877187C}" destId="{29147A5F-F1E9-42A8-96D0-6A89BBDC2993}" srcOrd="0" destOrd="0" presId="urn:microsoft.com/office/officeart/2005/8/layout/vList2"/>
    <dgm:cxn modelId="{849E57AB-D170-4809-9C01-A4313076C2D6}" type="presOf" srcId="{88F389F3-115E-4670-BBC1-8BDF43DC0B0A}" destId="{29147A5F-F1E9-42A8-96D0-6A89BBDC2993}" srcOrd="0" destOrd="2" presId="urn:microsoft.com/office/officeart/2005/8/layout/vList2"/>
    <dgm:cxn modelId="{6DBBF5B7-CB91-4DAC-8610-AE981E16AB48}" srcId="{6C644F1D-AB03-4FDA-9B60-43A7515218E1}" destId="{88F389F3-115E-4670-BBC1-8BDF43DC0B0A}" srcOrd="2" destOrd="0" parTransId="{9C94EC15-0FD8-41FE-8644-BCBD7B1EC281}" sibTransId="{094AA777-7AF1-4989-9AB1-8A9FF822A2C7}"/>
    <dgm:cxn modelId="{3B3426BA-185A-4DA8-BF18-565E56F1AC73}" srcId="{58A88257-05E3-4AD4-A11F-F6284F571FE8}" destId="{43F999EF-2FB8-4E58-9505-2D31F82E03FB}" srcOrd="0" destOrd="0" parTransId="{DB899C7C-ECDB-44EC-9015-16BF35B79CFF}" sibTransId="{AD2FC0F5-B3C5-4FFB-A07A-BB11977D9560}"/>
    <dgm:cxn modelId="{028B7BBD-0012-462B-B3EC-78B5AE466D72}" type="presOf" srcId="{92430D0C-5A98-46A0-9A1A-F0E575511085}" destId="{E2A22CF5-6E96-456D-BAB9-A3B16036EE7C}" srcOrd="0" destOrd="2" presId="urn:microsoft.com/office/officeart/2005/8/layout/vList2"/>
    <dgm:cxn modelId="{A4930BDD-EC99-4632-A332-F8BAD572A1CA}" type="presParOf" srcId="{BFF3C795-3975-43FA-A24C-01DA4E6A4409}" destId="{1EF0211A-ABB7-4710-9E88-E09939A7078A}" srcOrd="0" destOrd="0" presId="urn:microsoft.com/office/officeart/2005/8/layout/vList2"/>
    <dgm:cxn modelId="{958383F4-A0D9-4D3C-AB6F-E936331085E1}" type="presParOf" srcId="{BFF3C795-3975-43FA-A24C-01DA4E6A4409}" destId="{E2A22CF5-6E96-456D-BAB9-A3B16036EE7C}" srcOrd="1" destOrd="0" presId="urn:microsoft.com/office/officeart/2005/8/layout/vList2"/>
    <dgm:cxn modelId="{A772656C-7ABB-4412-A969-071D6F4C53C6}" type="presParOf" srcId="{BFF3C795-3975-43FA-A24C-01DA4E6A4409}" destId="{A5EE3AB2-B841-494C-ADA4-D4F8D196FD15}" srcOrd="2" destOrd="0" presId="urn:microsoft.com/office/officeart/2005/8/layout/vList2"/>
    <dgm:cxn modelId="{9F533B54-D885-423B-AF9F-F1945F6088B3}" type="presParOf" srcId="{BFF3C795-3975-43FA-A24C-01DA4E6A4409}" destId="{29147A5F-F1E9-42A8-96D0-6A89BBDC2993}"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5A70F26-97DC-42B0-A0C1-4E67EC8A2027}"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B1E00B3C-6B22-4ACB-8E4F-D4C52E3FF6D5}">
      <dgm:prSet custT="1"/>
      <dgm:spPr/>
      <dgm:t>
        <a:bodyPr/>
        <a:lstStyle/>
        <a:p>
          <a:r>
            <a:rPr lang="en-US" sz="2800" b="0" i="0" baseline="0" dirty="0"/>
            <a:t>Step 1 — File with Chief Administrative Officer</a:t>
          </a:r>
          <a:endParaRPr lang="en-US" sz="2800" dirty="0"/>
        </a:p>
      </dgm:t>
    </dgm:pt>
    <dgm:pt modelId="{C7516CF0-31DA-4987-B15B-B1EA2BE2E6BE}" type="parTrans" cxnId="{3FA262EA-E178-4271-96D7-2E60E0D60657}">
      <dgm:prSet/>
      <dgm:spPr/>
      <dgm:t>
        <a:bodyPr/>
        <a:lstStyle/>
        <a:p>
          <a:endParaRPr lang="en-US"/>
        </a:p>
      </dgm:t>
    </dgm:pt>
    <dgm:pt modelId="{926F7DEC-99D3-4C08-B007-9E56E2A68A82}" type="sibTrans" cxnId="{3FA262EA-E178-4271-96D7-2E60E0D60657}">
      <dgm:prSet/>
      <dgm:spPr/>
      <dgm:t>
        <a:bodyPr/>
        <a:lstStyle/>
        <a:p>
          <a:endParaRPr lang="en-US"/>
        </a:p>
      </dgm:t>
    </dgm:pt>
    <dgm:pt modelId="{0B0F5F14-8010-4368-A659-55259095E5D5}">
      <dgm:prSet/>
      <dgm:spPr/>
      <dgm:t>
        <a:bodyPr/>
        <a:lstStyle/>
        <a:p>
          <a:endParaRPr lang="en-US"/>
        </a:p>
      </dgm:t>
    </dgm:pt>
    <dgm:pt modelId="{EAAA45D5-1528-4CD5-9E94-DCBFB2727E03}" type="parTrans" cxnId="{814B5274-A811-4B7D-B88E-4DF3EB8298E2}">
      <dgm:prSet/>
      <dgm:spPr/>
      <dgm:t>
        <a:bodyPr/>
        <a:lstStyle/>
        <a:p>
          <a:endParaRPr lang="en-US"/>
        </a:p>
      </dgm:t>
    </dgm:pt>
    <dgm:pt modelId="{31CEA1B6-6DD5-424A-8C0F-BFEEDFEF7E0B}" type="sibTrans" cxnId="{814B5274-A811-4B7D-B88E-4DF3EB8298E2}">
      <dgm:prSet/>
      <dgm:spPr/>
      <dgm:t>
        <a:bodyPr/>
        <a:lstStyle/>
        <a:p>
          <a:endParaRPr lang="en-US"/>
        </a:p>
      </dgm:t>
    </dgm:pt>
    <dgm:pt modelId="{82486ECF-A8A2-41F9-B5CB-26FDF37C9FDD}">
      <dgm:prSet custT="1"/>
      <dgm:spPr/>
      <dgm:t>
        <a:bodyPr/>
        <a:lstStyle/>
        <a:p>
          <a:r>
            <a:rPr lang="en-US" sz="2800" b="0" i="0" baseline="0" dirty="0"/>
            <a:t>Step 2 — De Novo Review — Decision within 45 Days</a:t>
          </a:r>
          <a:endParaRPr lang="en-US" sz="2800" dirty="0"/>
        </a:p>
      </dgm:t>
    </dgm:pt>
    <dgm:pt modelId="{88DBA64A-AA4E-48C1-B1B9-1DE9B22B78EF}" type="parTrans" cxnId="{48EDF48F-FA6E-4E0D-8114-3805F985EA48}">
      <dgm:prSet/>
      <dgm:spPr/>
      <dgm:t>
        <a:bodyPr/>
        <a:lstStyle/>
        <a:p>
          <a:endParaRPr lang="en-US"/>
        </a:p>
      </dgm:t>
    </dgm:pt>
    <dgm:pt modelId="{8EE7190A-F971-4B66-A7F1-2FE2E2833342}" type="sibTrans" cxnId="{48EDF48F-FA6E-4E0D-8114-3805F985EA48}">
      <dgm:prSet/>
      <dgm:spPr/>
      <dgm:t>
        <a:bodyPr/>
        <a:lstStyle/>
        <a:p>
          <a:endParaRPr lang="en-US"/>
        </a:p>
      </dgm:t>
    </dgm:pt>
    <dgm:pt modelId="{B746720C-1C66-4E44-9324-8EC809C62734}">
      <dgm:prSet/>
      <dgm:spPr/>
      <dgm:t>
        <a:bodyPr/>
        <a:lstStyle/>
        <a:p>
          <a:endParaRPr lang="en-US"/>
        </a:p>
      </dgm:t>
    </dgm:pt>
    <dgm:pt modelId="{4AC8E12B-1EDD-41E0-8496-01239DA14765}" type="parTrans" cxnId="{149D35A0-D553-4493-BB2B-149F4D804DBC}">
      <dgm:prSet/>
      <dgm:spPr/>
      <dgm:t>
        <a:bodyPr/>
        <a:lstStyle/>
        <a:p>
          <a:endParaRPr lang="en-US"/>
        </a:p>
      </dgm:t>
    </dgm:pt>
    <dgm:pt modelId="{E57C27F0-01C5-4590-AC20-647D8D535730}" type="sibTrans" cxnId="{149D35A0-D553-4493-BB2B-149F4D804DBC}">
      <dgm:prSet/>
      <dgm:spPr/>
      <dgm:t>
        <a:bodyPr/>
        <a:lstStyle/>
        <a:p>
          <a:endParaRPr lang="en-US"/>
        </a:p>
      </dgm:t>
    </dgm:pt>
    <dgm:pt modelId="{4576D455-0F76-41F4-A83E-65B3826100D2}">
      <dgm:prSet custT="1"/>
      <dgm:spPr/>
      <dgm:t>
        <a:bodyPr/>
        <a:lstStyle/>
        <a:p>
          <a:r>
            <a:rPr lang="en-US" sz="2800" b="0" i="0" baseline="0" dirty="0"/>
            <a:t>Step 3 — City Council Appeal</a:t>
          </a:r>
          <a:endParaRPr lang="en-US" sz="2800" dirty="0"/>
        </a:p>
      </dgm:t>
    </dgm:pt>
    <dgm:pt modelId="{DC81367A-32BA-45CB-A19D-9BECC08A5060}" type="parTrans" cxnId="{AD3C85A5-1265-4392-B542-23B60080DEFC}">
      <dgm:prSet/>
      <dgm:spPr/>
      <dgm:t>
        <a:bodyPr/>
        <a:lstStyle/>
        <a:p>
          <a:endParaRPr lang="en-US"/>
        </a:p>
      </dgm:t>
    </dgm:pt>
    <dgm:pt modelId="{E1CE8719-B3D3-42A8-8A67-643A474A767C}" type="sibTrans" cxnId="{AD3C85A5-1265-4392-B542-23B60080DEFC}">
      <dgm:prSet/>
      <dgm:spPr/>
      <dgm:t>
        <a:bodyPr/>
        <a:lstStyle/>
        <a:p>
          <a:endParaRPr lang="en-US"/>
        </a:p>
      </dgm:t>
    </dgm:pt>
    <dgm:pt modelId="{1D5AA531-26D8-4545-B397-EB9A72513A28}">
      <dgm:prSet/>
      <dgm:spPr/>
      <dgm:t>
        <a:bodyPr/>
        <a:lstStyle/>
        <a:p>
          <a:endParaRPr lang="en-US"/>
        </a:p>
      </dgm:t>
    </dgm:pt>
    <dgm:pt modelId="{A71269F4-48FA-47CA-B560-9B2DE5732166}" type="parTrans" cxnId="{2A1A31A6-809B-43FC-A03D-FD0DDDD03E3F}">
      <dgm:prSet/>
      <dgm:spPr/>
      <dgm:t>
        <a:bodyPr/>
        <a:lstStyle/>
        <a:p>
          <a:endParaRPr lang="en-US"/>
        </a:p>
      </dgm:t>
    </dgm:pt>
    <dgm:pt modelId="{47083EEE-5AB3-476F-A514-67CBC452F8B8}" type="sibTrans" cxnId="{2A1A31A6-809B-43FC-A03D-FD0DDDD03E3F}">
      <dgm:prSet/>
      <dgm:spPr/>
      <dgm:t>
        <a:bodyPr/>
        <a:lstStyle/>
        <a:p>
          <a:endParaRPr lang="en-US"/>
        </a:p>
      </dgm:t>
    </dgm:pt>
    <dgm:pt modelId="{69D03ED8-2901-4412-8592-805778F5202F}">
      <dgm:prSet custT="1"/>
      <dgm:spPr/>
      <dgm:t>
        <a:bodyPr/>
        <a:lstStyle/>
        <a:p>
          <a:r>
            <a:rPr lang="en-US" sz="2800" b="0" i="0" baseline="0" dirty="0"/>
            <a:t>Emergency appeals: 5-business-day decision for decisions involving immediate safety hazards or service interruptions</a:t>
          </a:r>
          <a:endParaRPr lang="en-US" sz="2800" dirty="0"/>
        </a:p>
      </dgm:t>
    </dgm:pt>
    <dgm:pt modelId="{64DB5AA1-18FF-4CA9-90DF-5019AC039805}" type="parTrans" cxnId="{8AB2DFAA-2B69-4DD8-8607-48A3FF16CB3C}">
      <dgm:prSet/>
      <dgm:spPr/>
      <dgm:t>
        <a:bodyPr/>
        <a:lstStyle/>
        <a:p>
          <a:endParaRPr lang="en-US"/>
        </a:p>
      </dgm:t>
    </dgm:pt>
    <dgm:pt modelId="{C184A6E7-3CE9-4FA1-8164-6B1D7B972C00}" type="sibTrans" cxnId="{8AB2DFAA-2B69-4DD8-8607-48A3FF16CB3C}">
      <dgm:prSet/>
      <dgm:spPr/>
      <dgm:t>
        <a:bodyPr/>
        <a:lstStyle/>
        <a:p>
          <a:endParaRPr lang="en-US"/>
        </a:p>
      </dgm:t>
    </dgm:pt>
    <dgm:pt modelId="{AF6FCEA5-26B5-4024-898D-0DF1D9DB5859}" type="pres">
      <dgm:prSet presAssocID="{75A70F26-97DC-42B0-A0C1-4E67EC8A2027}" presName="linear" presStyleCnt="0">
        <dgm:presLayoutVars>
          <dgm:animLvl val="lvl"/>
          <dgm:resizeHandles val="exact"/>
        </dgm:presLayoutVars>
      </dgm:prSet>
      <dgm:spPr/>
    </dgm:pt>
    <dgm:pt modelId="{98F6D763-5309-43C9-9DEE-CB74BE1F1979}" type="pres">
      <dgm:prSet presAssocID="{B1E00B3C-6B22-4ACB-8E4F-D4C52E3FF6D5}" presName="parentText" presStyleLbl="node1" presStyleIdx="0" presStyleCnt="4">
        <dgm:presLayoutVars>
          <dgm:chMax val="0"/>
          <dgm:bulletEnabled val="1"/>
        </dgm:presLayoutVars>
      </dgm:prSet>
      <dgm:spPr/>
    </dgm:pt>
    <dgm:pt modelId="{8432B85A-C038-4A9E-943F-FA6935A313BD}" type="pres">
      <dgm:prSet presAssocID="{B1E00B3C-6B22-4ACB-8E4F-D4C52E3FF6D5}" presName="childText" presStyleLbl="revTx" presStyleIdx="0" presStyleCnt="3">
        <dgm:presLayoutVars>
          <dgm:bulletEnabled val="1"/>
        </dgm:presLayoutVars>
      </dgm:prSet>
      <dgm:spPr/>
    </dgm:pt>
    <dgm:pt modelId="{B4B60B9A-02C9-4BFD-AFC0-958C8E27A04D}" type="pres">
      <dgm:prSet presAssocID="{82486ECF-A8A2-41F9-B5CB-26FDF37C9FDD}" presName="parentText" presStyleLbl="node1" presStyleIdx="1" presStyleCnt="4">
        <dgm:presLayoutVars>
          <dgm:chMax val="0"/>
          <dgm:bulletEnabled val="1"/>
        </dgm:presLayoutVars>
      </dgm:prSet>
      <dgm:spPr/>
    </dgm:pt>
    <dgm:pt modelId="{827C8303-B8E4-465B-91DF-7529039C54DA}" type="pres">
      <dgm:prSet presAssocID="{82486ECF-A8A2-41F9-B5CB-26FDF37C9FDD}" presName="childText" presStyleLbl="revTx" presStyleIdx="1" presStyleCnt="3">
        <dgm:presLayoutVars>
          <dgm:bulletEnabled val="1"/>
        </dgm:presLayoutVars>
      </dgm:prSet>
      <dgm:spPr/>
    </dgm:pt>
    <dgm:pt modelId="{67BEBE77-F39F-47D5-AB21-90C670374D51}" type="pres">
      <dgm:prSet presAssocID="{4576D455-0F76-41F4-A83E-65B3826100D2}" presName="parentText" presStyleLbl="node1" presStyleIdx="2" presStyleCnt="4">
        <dgm:presLayoutVars>
          <dgm:chMax val="0"/>
          <dgm:bulletEnabled val="1"/>
        </dgm:presLayoutVars>
      </dgm:prSet>
      <dgm:spPr/>
    </dgm:pt>
    <dgm:pt modelId="{F8A8BB15-8A98-4C1E-B1F1-0690628EA0E5}" type="pres">
      <dgm:prSet presAssocID="{4576D455-0F76-41F4-A83E-65B3826100D2}" presName="childText" presStyleLbl="revTx" presStyleIdx="2" presStyleCnt="3">
        <dgm:presLayoutVars>
          <dgm:bulletEnabled val="1"/>
        </dgm:presLayoutVars>
      </dgm:prSet>
      <dgm:spPr/>
    </dgm:pt>
    <dgm:pt modelId="{6098EE63-CB83-4E5D-AE27-E273CF0F85E7}" type="pres">
      <dgm:prSet presAssocID="{69D03ED8-2901-4412-8592-805778F5202F}" presName="parentText" presStyleLbl="node1" presStyleIdx="3" presStyleCnt="4">
        <dgm:presLayoutVars>
          <dgm:chMax val="0"/>
          <dgm:bulletEnabled val="1"/>
        </dgm:presLayoutVars>
      </dgm:prSet>
      <dgm:spPr/>
    </dgm:pt>
  </dgm:ptLst>
  <dgm:cxnLst>
    <dgm:cxn modelId="{8377CC20-292D-4AFE-8DBF-4F0DE8C6CC09}" type="presOf" srcId="{0B0F5F14-8010-4368-A659-55259095E5D5}" destId="{8432B85A-C038-4A9E-943F-FA6935A313BD}" srcOrd="0" destOrd="0" presId="urn:microsoft.com/office/officeart/2005/8/layout/vList2"/>
    <dgm:cxn modelId="{2B945C5B-2F5F-4BE4-901F-1F5962A62663}" type="presOf" srcId="{1D5AA531-26D8-4545-B397-EB9A72513A28}" destId="{F8A8BB15-8A98-4C1E-B1F1-0690628EA0E5}" srcOrd="0" destOrd="0" presId="urn:microsoft.com/office/officeart/2005/8/layout/vList2"/>
    <dgm:cxn modelId="{814B5274-A811-4B7D-B88E-4DF3EB8298E2}" srcId="{B1E00B3C-6B22-4ACB-8E4F-D4C52E3FF6D5}" destId="{0B0F5F14-8010-4368-A659-55259095E5D5}" srcOrd="0" destOrd="0" parTransId="{EAAA45D5-1528-4CD5-9E94-DCBFB2727E03}" sibTransId="{31CEA1B6-6DD5-424A-8C0F-BFEEDFEF7E0B}"/>
    <dgm:cxn modelId="{62A8ED7A-70DA-4568-99B9-AE08661E6185}" type="presOf" srcId="{4576D455-0F76-41F4-A83E-65B3826100D2}" destId="{67BEBE77-F39F-47D5-AB21-90C670374D51}" srcOrd="0" destOrd="0" presId="urn:microsoft.com/office/officeart/2005/8/layout/vList2"/>
    <dgm:cxn modelId="{CFDD6E7B-8F94-492A-BA74-5EA898EE7764}" type="presOf" srcId="{B1E00B3C-6B22-4ACB-8E4F-D4C52E3FF6D5}" destId="{98F6D763-5309-43C9-9DEE-CB74BE1F1979}" srcOrd="0" destOrd="0" presId="urn:microsoft.com/office/officeart/2005/8/layout/vList2"/>
    <dgm:cxn modelId="{26CE027C-5448-4888-81C3-A16E2C1C9238}" type="presOf" srcId="{69D03ED8-2901-4412-8592-805778F5202F}" destId="{6098EE63-CB83-4E5D-AE27-E273CF0F85E7}" srcOrd="0" destOrd="0" presId="urn:microsoft.com/office/officeart/2005/8/layout/vList2"/>
    <dgm:cxn modelId="{48EDF48F-FA6E-4E0D-8114-3805F985EA48}" srcId="{75A70F26-97DC-42B0-A0C1-4E67EC8A2027}" destId="{82486ECF-A8A2-41F9-B5CB-26FDF37C9FDD}" srcOrd="1" destOrd="0" parTransId="{88DBA64A-AA4E-48C1-B1B9-1DE9B22B78EF}" sibTransId="{8EE7190A-F971-4B66-A7F1-2FE2E2833342}"/>
    <dgm:cxn modelId="{149D35A0-D553-4493-BB2B-149F4D804DBC}" srcId="{82486ECF-A8A2-41F9-B5CB-26FDF37C9FDD}" destId="{B746720C-1C66-4E44-9324-8EC809C62734}" srcOrd="0" destOrd="0" parTransId="{4AC8E12B-1EDD-41E0-8496-01239DA14765}" sibTransId="{E57C27F0-01C5-4590-AC20-647D8D535730}"/>
    <dgm:cxn modelId="{AD3C85A5-1265-4392-B542-23B60080DEFC}" srcId="{75A70F26-97DC-42B0-A0C1-4E67EC8A2027}" destId="{4576D455-0F76-41F4-A83E-65B3826100D2}" srcOrd="2" destOrd="0" parTransId="{DC81367A-32BA-45CB-A19D-9BECC08A5060}" sibTransId="{E1CE8719-B3D3-42A8-8A67-643A474A767C}"/>
    <dgm:cxn modelId="{2A1A31A6-809B-43FC-A03D-FD0DDDD03E3F}" srcId="{4576D455-0F76-41F4-A83E-65B3826100D2}" destId="{1D5AA531-26D8-4545-B397-EB9A72513A28}" srcOrd="0" destOrd="0" parTransId="{A71269F4-48FA-47CA-B560-9B2DE5732166}" sibTransId="{47083EEE-5AB3-476F-A514-67CBC452F8B8}"/>
    <dgm:cxn modelId="{0EEC42A7-3B35-4893-A9C0-5A9E01DF0EE9}" type="presOf" srcId="{82486ECF-A8A2-41F9-B5CB-26FDF37C9FDD}" destId="{B4B60B9A-02C9-4BFD-AFC0-958C8E27A04D}" srcOrd="0" destOrd="0" presId="urn:microsoft.com/office/officeart/2005/8/layout/vList2"/>
    <dgm:cxn modelId="{A437B7AA-9C1A-4DC2-AC29-843022599D18}" type="presOf" srcId="{B746720C-1C66-4E44-9324-8EC809C62734}" destId="{827C8303-B8E4-465B-91DF-7529039C54DA}" srcOrd="0" destOrd="0" presId="urn:microsoft.com/office/officeart/2005/8/layout/vList2"/>
    <dgm:cxn modelId="{8AB2DFAA-2B69-4DD8-8607-48A3FF16CB3C}" srcId="{75A70F26-97DC-42B0-A0C1-4E67EC8A2027}" destId="{69D03ED8-2901-4412-8592-805778F5202F}" srcOrd="3" destOrd="0" parTransId="{64DB5AA1-18FF-4CA9-90DF-5019AC039805}" sibTransId="{C184A6E7-3CE9-4FA1-8164-6B1D7B972C00}"/>
    <dgm:cxn modelId="{6F02D8C9-6656-4697-9CE4-8BFB2CA01D6B}" type="presOf" srcId="{75A70F26-97DC-42B0-A0C1-4E67EC8A2027}" destId="{AF6FCEA5-26B5-4024-898D-0DF1D9DB5859}" srcOrd="0" destOrd="0" presId="urn:microsoft.com/office/officeart/2005/8/layout/vList2"/>
    <dgm:cxn modelId="{3FA262EA-E178-4271-96D7-2E60E0D60657}" srcId="{75A70F26-97DC-42B0-A0C1-4E67EC8A2027}" destId="{B1E00B3C-6B22-4ACB-8E4F-D4C52E3FF6D5}" srcOrd="0" destOrd="0" parTransId="{C7516CF0-31DA-4987-B15B-B1EA2BE2E6BE}" sibTransId="{926F7DEC-99D3-4C08-B007-9E56E2A68A82}"/>
    <dgm:cxn modelId="{484AA6AC-B233-4827-B931-E9F845133D72}" type="presParOf" srcId="{AF6FCEA5-26B5-4024-898D-0DF1D9DB5859}" destId="{98F6D763-5309-43C9-9DEE-CB74BE1F1979}" srcOrd="0" destOrd="0" presId="urn:microsoft.com/office/officeart/2005/8/layout/vList2"/>
    <dgm:cxn modelId="{19D0B286-D1DC-4B05-AF93-89162B8311BF}" type="presParOf" srcId="{AF6FCEA5-26B5-4024-898D-0DF1D9DB5859}" destId="{8432B85A-C038-4A9E-943F-FA6935A313BD}" srcOrd="1" destOrd="0" presId="urn:microsoft.com/office/officeart/2005/8/layout/vList2"/>
    <dgm:cxn modelId="{2BC818DB-0BD2-4941-B3FF-8C795A7A7DD0}" type="presParOf" srcId="{AF6FCEA5-26B5-4024-898D-0DF1D9DB5859}" destId="{B4B60B9A-02C9-4BFD-AFC0-958C8E27A04D}" srcOrd="2" destOrd="0" presId="urn:microsoft.com/office/officeart/2005/8/layout/vList2"/>
    <dgm:cxn modelId="{7B086475-005C-4131-B722-BB5078C1D7B4}" type="presParOf" srcId="{AF6FCEA5-26B5-4024-898D-0DF1D9DB5859}" destId="{827C8303-B8E4-465B-91DF-7529039C54DA}" srcOrd="3" destOrd="0" presId="urn:microsoft.com/office/officeart/2005/8/layout/vList2"/>
    <dgm:cxn modelId="{89B384A7-8BC6-4F60-A74D-5A04C389D8EB}" type="presParOf" srcId="{AF6FCEA5-26B5-4024-898D-0DF1D9DB5859}" destId="{67BEBE77-F39F-47D5-AB21-90C670374D51}" srcOrd="4" destOrd="0" presId="urn:microsoft.com/office/officeart/2005/8/layout/vList2"/>
    <dgm:cxn modelId="{147C9141-E0E7-49FB-ACD7-7DFFB29FB63F}" type="presParOf" srcId="{AF6FCEA5-26B5-4024-898D-0DF1D9DB5859}" destId="{F8A8BB15-8A98-4C1E-B1F1-0690628EA0E5}" srcOrd="5" destOrd="0" presId="urn:microsoft.com/office/officeart/2005/8/layout/vList2"/>
    <dgm:cxn modelId="{16C3D69F-B509-409C-A22E-6291F49C35FE}" type="presParOf" srcId="{AF6FCEA5-26B5-4024-898D-0DF1D9DB5859}" destId="{6098EE63-CB83-4E5D-AE27-E273CF0F85E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D2CB3DB-565E-460E-A2A5-DD66CF237630}"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D781A914-B6C5-4D34-A6BB-0935B413DF21}">
      <dgm:prSet custT="1"/>
      <dgm:spPr/>
      <dgm:t>
        <a:bodyPr/>
        <a:lstStyle/>
        <a:p>
          <a:r>
            <a:rPr lang="en-US" sz="2800" b="0" i="0" baseline="0" dirty="0"/>
            <a:t>Effective upon adoption by the Director and filing — Richmond City Code § 28-26</a:t>
          </a:r>
          <a:endParaRPr lang="en-US" sz="2800" dirty="0"/>
        </a:p>
      </dgm:t>
    </dgm:pt>
    <dgm:pt modelId="{3448211D-5846-4CCE-8160-BA449FDA729F}" type="parTrans" cxnId="{A755FE25-8455-4372-A912-FBE987987B19}">
      <dgm:prSet/>
      <dgm:spPr/>
      <dgm:t>
        <a:bodyPr/>
        <a:lstStyle/>
        <a:p>
          <a:endParaRPr lang="en-US"/>
        </a:p>
      </dgm:t>
    </dgm:pt>
    <dgm:pt modelId="{9C2549A4-E826-4DC6-9A27-0EF6ECD5F42D}" type="sibTrans" cxnId="{A755FE25-8455-4372-A912-FBE987987B19}">
      <dgm:prSet/>
      <dgm:spPr/>
      <dgm:t>
        <a:bodyPr/>
        <a:lstStyle/>
        <a:p>
          <a:endParaRPr lang="en-US"/>
        </a:p>
      </dgm:t>
    </dgm:pt>
    <dgm:pt modelId="{C6C0F6B2-6120-4106-A154-213B316C978C}">
      <dgm:prSet custT="1"/>
      <dgm:spPr/>
      <dgm:t>
        <a:bodyPr/>
        <a:lstStyle/>
        <a:p>
          <a:r>
            <a:rPr lang="en-US" sz="2800" b="0" i="0" baseline="0" dirty="0"/>
            <a:t>Existing permits remain valid until renewal under current terms</a:t>
          </a:r>
          <a:endParaRPr lang="en-US" sz="2800" dirty="0"/>
        </a:p>
      </dgm:t>
    </dgm:pt>
    <dgm:pt modelId="{A1818409-6BF6-4E59-9931-F7E4215D8316}" type="parTrans" cxnId="{F47262E4-7AC4-4DBF-AFC4-FCDD3F349FFF}">
      <dgm:prSet/>
      <dgm:spPr/>
      <dgm:t>
        <a:bodyPr/>
        <a:lstStyle/>
        <a:p>
          <a:endParaRPr lang="en-US"/>
        </a:p>
      </dgm:t>
    </dgm:pt>
    <dgm:pt modelId="{CDA31BD8-91C1-4ECC-A33E-02A2E25ED432}" type="sibTrans" cxnId="{F47262E4-7AC4-4DBF-AFC4-FCDD3F349FFF}">
      <dgm:prSet/>
      <dgm:spPr/>
      <dgm:t>
        <a:bodyPr/>
        <a:lstStyle/>
        <a:p>
          <a:endParaRPr lang="en-US"/>
        </a:p>
      </dgm:t>
    </dgm:pt>
    <dgm:pt modelId="{A5A85BCA-5B29-401E-A717-6533419A561E}">
      <dgm:prSet custT="1"/>
      <dgm:spPr/>
      <dgm:t>
        <a:bodyPr/>
        <a:lstStyle/>
        <a:p>
          <a:r>
            <a:rPr lang="en-US" sz="2800" b="0" i="0" baseline="0" dirty="0"/>
            <a:t>Pending applications processed under new standards if more favorable to the applicant</a:t>
          </a:r>
          <a:endParaRPr lang="en-US" sz="2800" dirty="0"/>
        </a:p>
      </dgm:t>
    </dgm:pt>
    <dgm:pt modelId="{F944A1A1-4485-4B13-AE4E-8512C35D9C65}" type="parTrans" cxnId="{DA900097-1426-4166-BD35-3C3D53591C9D}">
      <dgm:prSet/>
      <dgm:spPr/>
      <dgm:t>
        <a:bodyPr/>
        <a:lstStyle/>
        <a:p>
          <a:endParaRPr lang="en-US"/>
        </a:p>
      </dgm:t>
    </dgm:pt>
    <dgm:pt modelId="{2AE03AB3-9702-4F9D-A2A9-AE851B2876E1}" type="sibTrans" cxnId="{DA900097-1426-4166-BD35-3C3D53591C9D}">
      <dgm:prSet/>
      <dgm:spPr/>
      <dgm:t>
        <a:bodyPr/>
        <a:lstStyle/>
        <a:p>
          <a:endParaRPr lang="en-US"/>
        </a:p>
      </dgm:t>
    </dgm:pt>
    <dgm:pt modelId="{D738B733-F27F-42A7-AC2D-5B2056232FDC}">
      <dgm:prSet custT="1"/>
      <dgm:spPr/>
      <dgm:t>
        <a:bodyPr/>
        <a:lstStyle/>
        <a:p>
          <a:r>
            <a:rPr lang="en-US" sz="2800" b="0" i="0" baseline="0" dirty="0"/>
            <a:t>Existing joint use agreements remain valid — may be updated to new standards at renewal</a:t>
          </a:r>
          <a:endParaRPr lang="en-US" sz="2800" dirty="0"/>
        </a:p>
      </dgm:t>
    </dgm:pt>
    <dgm:pt modelId="{374E002D-4EF8-4C31-8E58-08F7B382609F}" type="parTrans" cxnId="{8BBF0DFD-1E77-4279-BD39-863882C29EA7}">
      <dgm:prSet/>
      <dgm:spPr/>
      <dgm:t>
        <a:bodyPr/>
        <a:lstStyle/>
        <a:p>
          <a:endParaRPr lang="en-US"/>
        </a:p>
      </dgm:t>
    </dgm:pt>
    <dgm:pt modelId="{9B1C0807-53A8-4BB5-B13D-EBD5DB9EC809}" type="sibTrans" cxnId="{8BBF0DFD-1E77-4279-BD39-863882C29EA7}">
      <dgm:prSet/>
      <dgm:spPr/>
      <dgm:t>
        <a:bodyPr/>
        <a:lstStyle/>
        <a:p>
          <a:endParaRPr lang="en-US"/>
        </a:p>
      </dgm:t>
    </dgm:pt>
    <dgm:pt modelId="{C757BFBC-C9D2-4D0E-9BB4-FB9F814C4C32}">
      <dgm:prSet custT="1"/>
      <dgm:spPr/>
      <dgm:t>
        <a:bodyPr/>
        <a:lstStyle/>
        <a:p>
          <a:r>
            <a:rPr lang="en-US" sz="2800" b="0" i="0" baseline="0" dirty="0"/>
            <a:t>Training and certification requirements phased in over 180 days for existing personnel</a:t>
          </a:r>
          <a:endParaRPr lang="en-US" sz="2800" dirty="0"/>
        </a:p>
      </dgm:t>
    </dgm:pt>
    <dgm:pt modelId="{DD75C902-EDA2-45B3-8C36-6C88F21E4113}" type="parTrans" cxnId="{CAAC1BE2-B74B-42A3-BB39-9C3146C0E88B}">
      <dgm:prSet/>
      <dgm:spPr/>
      <dgm:t>
        <a:bodyPr/>
        <a:lstStyle/>
        <a:p>
          <a:endParaRPr lang="en-US"/>
        </a:p>
      </dgm:t>
    </dgm:pt>
    <dgm:pt modelId="{D7435218-93F3-438F-8D6E-4AC78DDA81E6}" type="sibTrans" cxnId="{CAAC1BE2-B74B-42A3-BB39-9C3146C0E88B}">
      <dgm:prSet/>
      <dgm:spPr/>
      <dgm:t>
        <a:bodyPr/>
        <a:lstStyle/>
        <a:p>
          <a:endParaRPr lang="en-US"/>
        </a:p>
      </dgm:t>
    </dgm:pt>
    <dgm:pt modelId="{D57E2C74-321B-47A5-BD58-3FA8D6798629}" type="pres">
      <dgm:prSet presAssocID="{1D2CB3DB-565E-460E-A2A5-DD66CF237630}" presName="linear" presStyleCnt="0">
        <dgm:presLayoutVars>
          <dgm:animLvl val="lvl"/>
          <dgm:resizeHandles val="exact"/>
        </dgm:presLayoutVars>
      </dgm:prSet>
      <dgm:spPr/>
    </dgm:pt>
    <dgm:pt modelId="{79499DB0-88E9-4A41-ABF6-82929DFEFBDB}" type="pres">
      <dgm:prSet presAssocID="{D781A914-B6C5-4D34-A6BB-0935B413DF21}" presName="parentText" presStyleLbl="node1" presStyleIdx="0" presStyleCnt="5">
        <dgm:presLayoutVars>
          <dgm:chMax val="0"/>
          <dgm:bulletEnabled val="1"/>
        </dgm:presLayoutVars>
      </dgm:prSet>
      <dgm:spPr/>
    </dgm:pt>
    <dgm:pt modelId="{E23736C0-EBE4-40DF-A148-16EB9A1D378E}" type="pres">
      <dgm:prSet presAssocID="{9C2549A4-E826-4DC6-9A27-0EF6ECD5F42D}" presName="spacer" presStyleCnt="0"/>
      <dgm:spPr/>
    </dgm:pt>
    <dgm:pt modelId="{3A4C4148-BB02-4B8E-BB01-62B7D4F6DABE}" type="pres">
      <dgm:prSet presAssocID="{C6C0F6B2-6120-4106-A154-213B316C978C}" presName="parentText" presStyleLbl="node1" presStyleIdx="1" presStyleCnt="5">
        <dgm:presLayoutVars>
          <dgm:chMax val="0"/>
          <dgm:bulletEnabled val="1"/>
        </dgm:presLayoutVars>
      </dgm:prSet>
      <dgm:spPr/>
    </dgm:pt>
    <dgm:pt modelId="{92DBFF7D-78D1-483B-A7CE-597BD2D7CFD2}" type="pres">
      <dgm:prSet presAssocID="{CDA31BD8-91C1-4ECC-A33E-02A2E25ED432}" presName="spacer" presStyleCnt="0"/>
      <dgm:spPr/>
    </dgm:pt>
    <dgm:pt modelId="{DA27C449-EEAB-42B1-80A0-322EEEC2E407}" type="pres">
      <dgm:prSet presAssocID="{A5A85BCA-5B29-401E-A717-6533419A561E}" presName="parentText" presStyleLbl="node1" presStyleIdx="2" presStyleCnt="5">
        <dgm:presLayoutVars>
          <dgm:chMax val="0"/>
          <dgm:bulletEnabled val="1"/>
        </dgm:presLayoutVars>
      </dgm:prSet>
      <dgm:spPr/>
    </dgm:pt>
    <dgm:pt modelId="{DA6D4B3A-C184-4FF7-A135-88E7D5EF8326}" type="pres">
      <dgm:prSet presAssocID="{2AE03AB3-9702-4F9D-A2A9-AE851B2876E1}" presName="spacer" presStyleCnt="0"/>
      <dgm:spPr/>
    </dgm:pt>
    <dgm:pt modelId="{16A0FB07-2351-4151-88C4-79A09B2C083B}" type="pres">
      <dgm:prSet presAssocID="{D738B733-F27F-42A7-AC2D-5B2056232FDC}" presName="parentText" presStyleLbl="node1" presStyleIdx="3" presStyleCnt="5">
        <dgm:presLayoutVars>
          <dgm:chMax val="0"/>
          <dgm:bulletEnabled val="1"/>
        </dgm:presLayoutVars>
      </dgm:prSet>
      <dgm:spPr/>
    </dgm:pt>
    <dgm:pt modelId="{6D132A95-B106-49DE-9CB7-F8CA33FA7310}" type="pres">
      <dgm:prSet presAssocID="{9B1C0807-53A8-4BB5-B13D-EBD5DB9EC809}" presName="spacer" presStyleCnt="0"/>
      <dgm:spPr/>
    </dgm:pt>
    <dgm:pt modelId="{1D3E5189-4F06-4961-B80B-16511D71D331}" type="pres">
      <dgm:prSet presAssocID="{C757BFBC-C9D2-4D0E-9BB4-FB9F814C4C32}" presName="parentText" presStyleLbl="node1" presStyleIdx="4" presStyleCnt="5">
        <dgm:presLayoutVars>
          <dgm:chMax val="0"/>
          <dgm:bulletEnabled val="1"/>
        </dgm:presLayoutVars>
      </dgm:prSet>
      <dgm:spPr/>
    </dgm:pt>
  </dgm:ptLst>
  <dgm:cxnLst>
    <dgm:cxn modelId="{DBF72319-08F0-437F-9CA9-BC492615FD59}" type="presOf" srcId="{C6C0F6B2-6120-4106-A154-213B316C978C}" destId="{3A4C4148-BB02-4B8E-BB01-62B7D4F6DABE}" srcOrd="0" destOrd="0" presId="urn:microsoft.com/office/officeart/2005/8/layout/vList2"/>
    <dgm:cxn modelId="{A755FE25-8455-4372-A912-FBE987987B19}" srcId="{1D2CB3DB-565E-460E-A2A5-DD66CF237630}" destId="{D781A914-B6C5-4D34-A6BB-0935B413DF21}" srcOrd="0" destOrd="0" parTransId="{3448211D-5846-4CCE-8160-BA449FDA729F}" sibTransId="{9C2549A4-E826-4DC6-9A27-0EF6ECD5F42D}"/>
    <dgm:cxn modelId="{06225252-FF9C-4688-9E1D-0F8E5105BC9A}" type="presOf" srcId="{D781A914-B6C5-4D34-A6BB-0935B413DF21}" destId="{79499DB0-88E9-4A41-ABF6-82929DFEFBDB}" srcOrd="0" destOrd="0" presId="urn:microsoft.com/office/officeart/2005/8/layout/vList2"/>
    <dgm:cxn modelId="{6A287F95-5C66-424D-AAFD-E50BEB200BB1}" type="presOf" srcId="{C757BFBC-C9D2-4D0E-9BB4-FB9F814C4C32}" destId="{1D3E5189-4F06-4961-B80B-16511D71D331}" srcOrd="0" destOrd="0" presId="urn:microsoft.com/office/officeart/2005/8/layout/vList2"/>
    <dgm:cxn modelId="{DA900097-1426-4166-BD35-3C3D53591C9D}" srcId="{1D2CB3DB-565E-460E-A2A5-DD66CF237630}" destId="{A5A85BCA-5B29-401E-A717-6533419A561E}" srcOrd="2" destOrd="0" parTransId="{F944A1A1-4485-4B13-AE4E-8512C35D9C65}" sibTransId="{2AE03AB3-9702-4F9D-A2A9-AE851B2876E1}"/>
    <dgm:cxn modelId="{1B10D3A6-AFDB-4BE6-88DF-CF9C547DF1CE}" type="presOf" srcId="{1D2CB3DB-565E-460E-A2A5-DD66CF237630}" destId="{D57E2C74-321B-47A5-BD58-3FA8D6798629}" srcOrd="0" destOrd="0" presId="urn:microsoft.com/office/officeart/2005/8/layout/vList2"/>
    <dgm:cxn modelId="{CAAC1BE2-B74B-42A3-BB39-9C3146C0E88B}" srcId="{1D2CB3DB-565E-460E-A2A5-DD66CF237630}" destId="{C757BFBC-C9D2-4D0E-9BB4-FB9F814C4C32}" srcOrd="4" destOrd="0" parTransId="{DD75C902-EDA2-45B3-8C36-6C88F21E4113}" sibTransId="{D7435218-93F3-438F-8D6E-4AC78DDA81E6}"/>
    <dgm:cxn modelId="{F47262E4-7AC4-4DBF-AFC4-FCDD3F349FFF}" srcId="{1D2CB3DB-565E-460E-A2A5-DD66CF237630}" destId="{C6C0F6B2-6120-4106-A154-213B316C978C}" srcOrd="1" destOrd="0" parTransId="{A1818409-6BF6-4E59-9931-F7E4215D8316}" sibTransId="{CDA31BD8-91C1-4ECC-A33E-02A2E25ED432}"/>
    <dgm:cxn modelId="{53326EF5-8AD8-4300-BA1B-9DBDBEA72579}" type="presOf" srcId="{D738B733-F27F-42A7-AC2D-5B2056232FDC}" destId="{16A0FB07-2351-4151-88C4-79A09B2C083B}" srcOrd="0" destOrd="0" presId="urn:microsoft.com/office/officeart/2005/8/layout/vList2"/>
    <dgm:cxn modelId="{E06DB7F8-A391-4647-832C-0F60433C6488}" type="presOf" srcId="{A5A85BCA-5B29-401E-A717-6533419A561E}" destId="{DA27C449-EEAB-42B1-80A0-322EEEC2E407}" srcOrd="0" destOrd="0" presId="urn:microsoft.com/office/officeart/2005/8/layout/vList2"/>
    <dgm:cxn modelId="{8BBF0DFD-1E77-4279-BD39-863882C29EA7}" srcId="{1D2CB3DB-565E-460E-A2A5-DD66CF237630}" destId="{D738B733-F27F-42A7-AC2D-5B2056232FDC}" srcOrd="3" destOrd="0" parTransId="{374E002D-4EF8-4C31-8E58-08F7B382609F}" sibTransId="{9B1C0807-53A8-4BB5-B13D-EBD5DB9EC809}"/>
    <dgm:cxn modelId="{1C3BC993-15FF-4808-BAD1-AF17F6C6121F}" type="presParOf" srcId="{D57E2C74-321B-47A5-BD58-3FA8D6798629}" destId="{79499DB0-88E9-4A41-ABF6-82929DFEFBDB}" srcOrd="0" destOrd="0" presId="urn:microsoft.com/office/officeart/2005/8/layout/vList2"/>
    <dgm:cxn modelId="{EA0B3032-6724-49A4-AE99-44C009AB5EE9}" type="presParOf" srcId="{D57E2C74-321B-47A5-BD58-3FA8D6798629}" destId="{E23736C0-EBE4-40DF-A148-16EB9A1D378E}" srcOrd="1" destOrd="0" presId="urn:microsoft.com/office/officeart/2005/8/layout/vList2"/>
    <dgm:cxn modelId="{C96D7BB6-029F-4D85-89FE-1288542917C4}" type="presParOf" srcId="{D57E2C74-321B-47A5-BD58-3FA8D6798629}" destId="{3A4C4148-BB02-4B8E-BB01-62B7D4F6DABE}" srcOrd="2" destOrd="0" presId="urn:microsoft.com/office/officeart/2005/8/layout/vList2"/>
    <dgm:cxn modelId="{710E039A-FCB0-4457-859C-5DAF176EC791}" type="presParOf" srcId="{D57E2C74-321B-47A5-BD58-3FA8D6798629}" destId="{92DBFF7D-78D1-483B-A7CE-597BD2D7CFD2}" srcOrd="3" destOrd="0" presId="urn:microsoft.com/office/officeart/2005/8/layout/vList2"/>
    <dgm:cxn modelId="{35036E1F-597B-4A21-9007-32F9A913F415}" type="presParOf" srcId="{D57E2C74-321B-47A5-BD58-3FA8D6798629}" destId="{DA27C449-EEAB-42B1-80A0-322EEEC2E407}" srcOrd="4" destOrd="0" presId="urn:microsoft.com/office/officeart/2005/8/layout/vList2"/>
    <dgm:cxn modelId="{03AF0375-03DB-44B3-83C1-1B431B749A94}" type="presParOf" srcId="{D57E2C74-321B-47A5-BD58-3FA8D6798629}" destId="{DA6D4B3A-C184-4FF7-A135-88E7D5EF8326}" srcOrd="5" destOrd="0" presId="urn:microsoft.com/office/officeart/2005/8/layout/vList2"/>
    <dgm:cxn modelId="{A6370B75-B41D-4849-8291-B9FD2F19A460}" type="presParOf" srcId="{D57E2C74-321B-47A5-BD58-3FA8D6798629}" destId="{16A0FB07-2351-4151-88C4-79A09B2C083B}" srcOrd="6" destOrd="0" presId="urn:microsoft.com/office/officeart/2005/8/layout/vList2"/>
    <dgm:cxn modelId="{871DADC8-84D5-4C17-8CA0-A2F06E990546}" type="presParOf" srcId="{D57E2C74-321B-47A5-BD58-3FA8D6798629}" destId="{6D132A95-B106-49DE-9CB7-F8CA33FA7310}" srcOrd="7" destOrd="0" presId="urn:microsoft.com/office/officeart/2005/8/layout/vList2"/>
    <dgm:cxn modelId="{7593C036-532B-4847-8F4E-105A0B5A486D}" type="presParOf" srcId="{D57E2C74-321B-47A5-BD58-3FA8D6798629}" destId="{1D3E5189-4F06-4961-B80B-16511D71D331}"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DA12318-60BD-4FCC-B11C-DA8636AFE75C}"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7715BAC3-EBAC-430A-822F-F99589773D1A}">
      <dgm:prSet/>
      <dgm:spPr/>
      <dgm:t>
        <a:bodyPr/>
        <a:lstStyle/>
        <a:p>
          <a:r>
            <a:rPr lang="en-US" b="0" i="0" baseline="0" dirty="0"/>
            <a:t>Speak Today</a:t>
          </a:r>
          <a:endParaRPr lang="en-US" dirty="0"/>
        </a:p>
      </dgm:t>
    </dgm:pt>
    <dgm:pt modelId="{266C65E3-91E3-44F2-8C76-2E07EF5F7FAA}" type="parTrans" cxnId="{3EBD9165-35B8-4F09-8EE2-BD273A6CDACE}">
      <dgm:prSet/>
      <dgm:spPr/>
      <dgm:t>
        <a:bodyPr/>
        <a:lstStyle/>
        <a:p>
          <a:endParaRPr lang="en-US"/>
        </a:p>
      </dgm:t>
    </dgm:pt>
    <dgm:pt modelId="{D19C76A1-055F-4177-BCB7-BFFE9BF746C2}" type="sibTrans" cxnId="{3EBD9165-35B8-4F09-8EE2-BD273A6CDACE}">
      <dgm:prSet/>
      <dgm:spPr/>
      <dgm:t>
        <a:bodyPr/>
        <a:lstStyle/>
        <a:p>
          <a:endParaRPr lang="en-US"/>
        </a:p>
      </dgm:t>
    </dgm:pt>
    <dgm:pt modelId="{78B183BC-264D-4334-8027-978C61A69226}">
      <dgm:prSet/>
      <dgm:spPr/>
      <dgm:t>
        <a:bodyPr/>
        <a:lstStyle/>
        <a:p>
          <a:r>
            <a:rPr lang="en-US" b="0" i="0" baseline="0"/>
            <a:t>Sign in at the registration table</a:t>
          </a:r>
          <a:endParaRPr lang="en-US"/>
        </a:p>
      </dgm:t>
    </dgm:pt>
    <dgm:pt modelId="{B56F923A-F38E-4D17-8930-F9E233450B9D}" type="parTrans" cxnId="{8BAB7A82-52A5-4404-868E-CEB42882A80E}">
      <dgm:prSet/>
      <dgm:spPr/>
      <dgm:t>
        <a:bodyPr/>
        <a:lstStyle/>
        <a:p>
          <a:endParaRPr lang="en-US"/>
        </a:p>
      </dgm:t>
    </dgm:pt>
    <dgm:pt modelId="{9A766409-59C6-4D44-8558-D12144BCFDAA}" type="sibTrans" cxnId="{8BAB7A82-52A5-4404-868E-CEB42882A80E}">
      <dgm:prSet/>
      <dgm:spPr/>
      <dgm:t>
        <a:bodyPr/>
        <a:lstStyle/>
        <a:p>
          <a:endParaRPr lang="en-US"/>
        </a:p>
      </dgm:t>
    </dgm:pt>
    <dgm:pt modelId="{392B2D19-9B98-40B3-97D1-9FC9C3FCAF06}">
      <dgm:prSet/>
      <dgm:spPr/>
      <dgm:t>
        <a:bodyPr/>
        <a:lstStyle/>
        <a:p>
          <a:r>
            <a:rPr lang="en-US" b="0" i="0" baseline="0" dirty="0"/>
            <a:t>Please state your name for the record; 3-minute time limit per speaker</a:t>
          </a:r>
          <a:endParaRPr lang="en-US" dirty="0"/>
        </a:p>
      </dgm:t>
    </dgm:pt>
    <dgm:pt modelId="{DDD8798D-0031-4F7D-8716-685AC25CAF10}" type="parTrans" cxnId="{BF2C8FA8-B6B2-47F5-8FE9-8B65E1276A81}">
      <dgm:prSet/>
      <dgm:spPr/>
      <dgm:t>
        <a:bodyPr/>
        <a:lstStyle/>
        <a:p>
          <a:endParaRPr lang="en-US"/>
        </a:p>
      </dgm:t>
    </dgm:pt>
    <dgm:pt modelId="{D778A469-04C6-4A67-837E-49A1D813E75C}" type="sibTrans" cxnId="{BF2C8FA8-B6B2-47F5-8FE9-8B65E1276A81}">
      <dgm:prSet/>
      <dgm:spPr/>
      <dgm:t>
        <a:bodyPr/>
        <a:lstStyle/>
        <a:p>
          <a:endParaRPr lang="en-US"/>
        </a:p>
      </dgm:t>
    </dgm:pt>
    <dgm:pt modelId="{7A89EBAF-A1BD-4230-A317-32256B8C732A}">
      <dgm:prSet/>
      <dgm:spPr/>
      <dgm:t>
        <a:bodyPr/>
        <a:lstStyle/>
        <a:p>
          <a:r>
            <a:rPr lang="en-US" b="0" i="0" baseline="0" dirty="0"/>
            <a:t>Submit in Writing</a:t>
          </a:r>
          <a:endParaRPr lang="en-US" dirty="0"/>
        </a:p>
      </dgm:t>
    </dgm:pt>
    <dgm:pt modelId="{DE8072ED-7A2F-4B78-BA9E-14B25EB21433}" type="parTrans" cxnId="{2E8640F7-9896-419A-9622-813AFA773BA0}">
      <dgm:prSet/>
      <dgm:spPr/>
      <dgm:t>
        <a:bodyPr/>
        <a:lstStyle/>
        <a:p>
          <a:endParaRPr lang="en-US"/>
        </a:p>
      </dgm:t>
    </dgm:pt>
    <dgm:pt modelId="{9C0BEA7F-EB1C-4924-86A4-9787AC874332}" type="sibTrans" cxnId="{2E8640F7-9896-419A-9622-813AFA773BA0}">
      <dgm:prSet/>
      <dgm:spPr/>
      <dgm:t>
        <a:bodyPr/>
        <a:lstStyle/>
        <a:p>
          <a:endParaRPr lang="en-US"/>
        </a:p>
      </dgm:t>
    </dgm:pt>
    <dgm:pt modelId="{0FFA5393-0D25-4F5E-BFA9-1C1B599DABB7}">
      <dgm:prSet/>
      <dgm:spPr/>
      <dgm:t>
        <a:bodyPr/>
        <a:lstStyle/>
        <a:p>
          <a:r>
            <a:rPr lang="fr-FR" b="0" i="0" baseline="0"/>
            <a:t>Email: Lee.Crowell@RVA.Gov</a:t>
          </a:r>
          <a:endParaRPr lang="en-US"/>
        </a:p>
      </dgm:t>
    </dgm:pt>
    <dgm:pt modelId="{2C213AFE-738F-47A1-BF27-46B39AFCF0F3}" type="parTrans" cxnId="{3FAEA3BE-C7E7-4F9F-9F7E-F526E4678240}">
      <dgm:prSet/>
      <dgm:spPr/>
      <dgm:t>
        <a:bodyPr/>
        <a:lstStyle/>
        <a:p>
          <a:endParaRPr lang="en-US"/>
        </a:p>
      </dgm:t>
    </dgm:pt>
    <dgm:pt modelId="{7790A1FA-9185-49E8-996D-515827323EF2}" type="sibTrans" cxnId="{3FAEA3BE-C7E7-4F9F-9F7E-F526E4678240}">
      <dgm:prSet/>
      <dgm:spPr/>
      <dgm:t>
        <a:bodyPr/>
        <a:lstStyle/>
        <a:p>
          <a:endParaRPr lang="en-US"/>
        </a:p>
      </dgm:t>
    </dgm:pt>
    <dgm:pt modelId="{21ECF76B-9C31-43B6-9C97-482D46EF6A8D}" type="pres">
      <dgm:prSet presAssocID="{FDA12318-60BD-4FCC-B11C-DA8636AFE75C}" presName="Name0" presStyleCnt="0">
        <dgm:presLayoutVars>
          <dgm:dir/>
          <dgm:animLvl val="lvl"/>
          <dgm:resizeHandles val="exact"/>
        </dgm:presLayoutVars>
      </dgm:prSet>
      <dgm:spPr/>
    </dgm:pt>
    <dgm:pt modelId="{6EF3A24B-3F32-4D9A-8640-12C884DD2289}" type="pres">
      <dgm:prSet presAssocID="{7715BAC3-EBAC-430A-822F-F99589773D1A}" presName="linNode" presStyleCnt="0"/>
      <dgm:spPr/>
    </dgm:pt>
    <dgm:pt modelId="{3001A0AF-98E2-427C-BC17-D3EDCD56C237}" type="pres">
      <dgm:prSet presAssocID="{7715BAC3-EBAC-430A-822F-F99589773D1A}" presName="parentText" presStyleLbl="node1" presStyleIdx="0" presStyleCnt="2">
        <dgm:presLayoutVars>
          <dgm:chMax val="1"/>
          <dgm:bulletEnabled val="1"/>
        </dgm:presLayoutVars>
      </dgm:prSet>
      <dgm:spPr/>
    </dgm:pt>
    <dgm:pt modelId="{D2AC3922-2601-499E-800D-70807827CC45}" type="pres">
      <dgm:prSet presAssocID="{7715BAC3-EBAC-430A-822F-F99589773D1A}" presName="descendantText" presStyleLbl="alignAccFollowNode1" presStyleIdx="0" presStyleCnt="2">
        <dgm:presLayoutVars>
          <dgm:bulletEnabled val="1"/>
        </dgm:presLayoutVars>
      </dgm:prSet>
      <dgm:spPr/>
    </dgm:pt>
    <dgm:pt modelId="{892EF490-8990-4D67-A10B-6BF408F1FE7D}" type="pres">
      <dgm:prSet presAssocID="{D19C76A1-055F-4177-BCB7-BFFE9BF746C2}" presName="sp" presStyleCnt="0"/>
      <dgm:spPr/>
    </dgm:pt>
    <dgm:pt modelId="{A6B7E944-C731-49E3-BE10-FC892CF51842}" type="pres">
      <dgm:prSet presAssocID="{7A89EBAF-A1BD-4230-A317-32256B8C732A}" presName="linNode" presStyleCnt="0"/>
      <dgm:spPr/>
    </dgm:pt>
    <dgm:pt modelId="{6E5DE6DD-C8B4-4CE2-BF8F-F7D9A783901D}" type="pres">
      <dgm:prSet presAssocID="{7A89EBAF-A1BD-4230-A317-32256B8C732A}" presName="parentText" presStyleLbl="node1" presStyleIdx="1" presStyleCnt="2">
        <dgm:presLayoutVars>
          <dgm:chMax val="1"/>
          <dgm:bulletEnabled val="1"/>
        </dgm:presLayoutVars>
      </dgm:prSet>
      <dgm:spPr/>
    </dgm:pt>
    <dgm:pt modelId="{9F1E427A-A6DE-4D88-BEB7-3C2B209CDDEF}" type="pres">
      <dgm:prSet presAssocID="{7A89EBAF-A1BD-4230-A317-32256B8C732A}" presName="descendantText" presStyleLbl="alignAccFollowNode1" presStyleIdx="1" presStyleCnt="2">
        <dgm:presLayoutVars>
          <dgm:bulletEnabled val="1"/>
        </dgm:presLayoutVars>
      </dgm:prSet>
      <dgm:spPr/>
    </dgm:pt>
  </dgm:ptLst>
  <dgm:cxnLst>
    <dgm:cxn modelId="{843B8800-9691-484F-88ED-3AB0C0EA80AB}" type="presOf" srcId="{7715BAC3-EBAC-430A-822F-F99589773D1A}" destId="{3001A0AF-98E2-427C-BC17-D3EDCD56C237}" srcOrd="0" destOrd="0" presId="urn:microsoft.com/office/officeart/2005/8/layout/vList5"/>
    <dgm:cxn modelId="{11D20D11-9FB3-4F21-A908-B7F736BED8D5}" type="presOf" srcId="{0FFA5393-0D25-4F5E-BFA9-1C1B599DABB7}" destId="{9F1E427A-A6DE-4D88-BEB7-3C2B209CDDEF}" srcOrd="0" destOrd="0" presId="urn:microsoft.com/office/officeart/2005/8/layout/vList5"/>
    <dgm:cxn modelId="{48401429-B360-44F7-A12C-07DFD526D988}" type="presOf" srcId="{392B2D19-9B98-40B3-97D1-9FC9C3FCAF06}" destId="{D2AC3922-2601-499E-800D-70807827CC45}" srcOrd="0" destOrd="1" presId="urn:microsoft.com/office/officeart/2005/8/layout/vList5"/>
    <dgm:cxn modelId="{3EBD9165-35B8-4F09-8EE2-BD273A6CDACE}" srcId="{FDA12318-60BD-4FCC-B11C-DA8636AFE75C}" destId="{7715BAC3-EBAC-430A-822F-F99589773D1A}" srcOrd="0" destOrd="0" parTransId="{266C65E3-91E3-44F2-8C76-2E07EF5F7FAA}" sibTransId="{D19C76A1-055F-4177-BCB7-BFFE9BF746C2}"/>
    <dgm:cxn modelId="{1B78266C-CEA0-4406-B634-A4F3D78A3ABA}" type="presOf" srcId="{7A89EBAF-A1BD-4230-A317-32256B8C732A}" destId="{6E5DE6DD-C8B4-4CE2-BF8F-F7D9A783901D}" srcOrd="0" destOrd="0" presId="urn:microsoft.com/office/officeart/2005/8/layout/vList5"/>
    <dgm:cxn modelId="{8BAB7A82-52A5-4404-868E-CEB42882A80E}" srcId="{7715BAC3-EBAC-430A-822F-F99589773D1A}" destId="{78B183BC-264D-4334-8027-978C61A69226}" srcOrd="0" destOrd="0" parTransId="{B56F923A-F38E-4D17-8930-F9E233450B9D}" sibTransId="{9A766409-59C6-4D44-8558-D12144BCFDAA}"/>
    <dgm:cxn modelId="{BF2C8FA8-B6B2-47F5-8FE9-8B65E1276A81}" srcId="{7715BAC3-EBAC-430A-822F-F99589773D1A}" destId="{392B2D19-9B98-40B3-97D1-9FC9C3FCAF06}" srcOrd="1" destOrd="0" parTransId="{DDD8798D-0031-4F7D-8716-685AC25CAF10}" sibTransId="{D778A469-04C6-4A67-837E-49A1D813E75C}"/>
    <dgm:cxn modelId="{3FAEA3BE-C7E7-4F9F-9F7E-F526E4678240}" srcId="{7A89EBAF-A1BD-4230-A317-32256B8C732A}" destId="{0FFA5393-0D25-4F5E-BFA9-1C1B599DABB7}" srcOrd="0" destOrd="0" parTransId="{2C213AFE-738F-47A1-BF27-46B39AFCF0F3}" sibTransId="{7790A1FA-9185-49E8-996D-515827323EF2}"/>
    <dgm:cxn modelId="{84E6E5C1-C8C9-47B6-8437-EF508FC68A10}" type="presOf" srcId="{FDA12318-60BD-4FCC-B11C-DA8636AFE75C}" destId="{21ECF76B-9C31-43B6-9C97-482D46EF6A8D}" srcOrd="0" destOrd="0" presId="urn:microsoft.com/office/officeart/2005/8/layout/vList5"/>
    <dgm:cxn modelId="{4C2A4AC4-F761-46B6-9655-BD73A44144F8}" type="presOf" srcId="{78B183BC-264D-4334-8027-978C61A69226}" destId="{D2AC3922-2601-499E-800D-70807827CC45}" srcOrd="0" destOrd="0" presId="urn:microsoft.com/office/officeart/2005/8/layout/vList5"/>
    <dgm:cxn modelId="{2E8640F7-9896-419A-9622-813AFA773BA0}" srcId="{FDA12318-60BD-4FCC-B11C-DA8636AFE75C}" destId="{7A89EBAF-A1BD-4230-A317-32256B8C732A}" srcOrd="1" destOrd="0" parTransId="{DE8072ED-7A2F-4B78-BA9E-14B25EB21433}" sibTransId="{9C0BEA7F-EB1C-4924-86A4-9787AC874332}"/>
    <dgm:cxn modelId="{EB441ADF-DA4D-4D55-AD7E-9F5902029840}" type="presParOf" srcId="{21ECF76B-9C31-43B6-9C97-482D46EF6A8D}" destId="{6EF3A24B-3F32-4D9A-8640-12C884DD2289}" srcOrd="0" destOrd="0" presId="urn:microsoft.com/office/officeart/2005/8/layout/vList5"/>
    <dgm:cxn modelId="{D8DC460B-6635-4ABB-89AD-702CC259B218}" type="presParOf" srcId="{6EF3A24B-3F32-4D9A-8640-12C884DD2289}" destId="{3001A0AF-98E2-427C-BC17-D3EDCD56C237}" srcOrd="0" destOrd="0" presId="urn:microsoft.com/office/officeart/2005/8/layout/vList5"/>
    <dgm:cxn modelId="{68B08A5B-D5E1-4E8E-956F-E956DC8C6ABA}" type="presParOf" srcId="{6EF3A24B-3F32-4D9A-8640-12C884DD2289}" destId="{D2AC3922-2601-499E-800D-70807827CC45}" srcOrd="1" destOrd="0" presId="urn:microsoft.com/office/officeart/2005/8/layout/vList5"/>
    <dgm:cxn modelId="{B2C85EFA-F6F7-4E58-9983-956620AB4D85}" type="presParOf" srcId="{21ECF76B-9C31-43B6-9C97-482D46EF6A8D}" destId="{892EF490-8990-4D67-A10B-6BF408F1FE7D}" srcOrd="1" destOrd="0" presId="urn:microsoft.com/office/officeart/2005/8/layout/vList5"/>
    <dgm:cxn modelId="{C81C7AD6-3264-42DA-86A0-DE4BB2328D1A}" type="presParOf" srcId="{21ECF76B-9C31-43B6-9C97-482D46EF6A8D}" destId="{A6B7E944-C731-49E3-BE10-FC892CF51842}" srcOrd="2" destOrd="0" presId="urn:microsoft.com/office/officeart/2005/8/layout/vList5"/>
    <dgm:cxn modelId="{4F840A01-CD74-40D8-B5D9-090F5F9AF184}" type="presParOf" srcId="{A6B7E944-C731-49E3-BE10-FC892CF51842}" destId="{6E5DE6DD-C8B4-4CE2-BF8F-F7D9A783901D}" srcOrd="0" destOrd="0" presId="urn:microsoft.com/office/officeart/2005/8/layout/vList5"/>
    <dgm:cxn modelId="{09424CE7-1F71-441D-85D2-57C9BFB619A3}" type="presParOf" srcId="{A6B7E944-C731-49E3-BE10-FC892CF51842}" destId="{9F1E427A-A6DE-4D88-BEB7-3C2B209CDDE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CA66D90-C150-4FF3-B9DD-B1D0D64672E4}"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37FD8CC6-7DD7-456A-AE0B-58C064FE24C2}">
      <dgm:prSet/>
      <dgm:spPr/>
      <dgm:t>
        <a:bodyPr/>
        <a:lstStyle/>
        <a:p>
          <a:r>
            <a:rPr lang="en-US" b="0" i="0" baseline="0"/>
            <a:t>730 East Broad Street, Richmond, VA 23219</a:t>
          </a:r>
          <a:endParaRPr lang="en-US"/>
        </a:p>
      </dgm:t>
    </dgm:pt>
    <dgm:pt modelId="{30F10802-225F-4C5E-9C87-860C0A57FDE8}" type="parTrans" cxnId="{EF35125C-BD45-4659-B554-86F158CE3699}">
      <dgm:prSet/>
      <dgm:spPr/>
      <dgm:t>
        <a:bodyPr/>
        <a:lstStyle/>
        <a:p>
          <a:endParaRPr lang="en-US"/>
        </a:p>
      </dgm:t>
    </dgm:pt>
    <dgm:pt modelId="{1FE09A80-22DE-4023-960E-32574A299A52}" type="sibTrans" cxnId="{EF35125C-BD45-4659-B554-86F158CE3699}">
      <dgm:prSet/>
      <dgm:spPr/>
      <dgm:t>
        <a:bodyPr/>
        <a:lstStyle/>
        <a:p>
          <a:endParaRPr lang="en-US"/>
        </a:p>
      </dgm:t>
    </dgm:pt>
    <dgm:pt modelId="{A2D24829-E1C6-40F8-B822-DCD29015BAF4}">
      <dgm:prSet/>
      <dgm:spPr/>
      <dgm:t>
        <a:bodyPr/>
        <a:lstStyle/>
        <a:p>
          <a:r>
            <a:rPr lang="en-US" b="0" i="0" baseline="0" dirty="0"/>
            <a:t>Phone:  (804) 646-5209</a:t>
          </a:r>
          <a:endParaRPr lang="en-US" dirty="0"/>
        </a:p>
      </dgm:t>
    </dgm:pt>
    <dgm:pt modelId="{D3DBD0F0-4DD1-43FD-9214-C71BFFB954EF}" type="parTrans" cxnId="{EE8252D0-AC84-433E-994B-8D2D7D67345F}">
      <dgm:prSet/>
      <dgm:spPr/>
      <dgm:t>
        <a:bodyPr/>
        <a:lstStyle/>
        <a:p>
          <a:endParaRPr lang="en-US"/>
        </a:p>
      </dgm:t>
    </dgm:pt>
    <dgm:pt modelId="{955E5A14-F4EB-4051-B02C-D6B3A8BF1EEF}" type="sibTrans" cxnId="{EE8252D0-AC84-433E-994B-8D2D7D67345F}">
      <dgm:prSet/>
      <dgm:spPr/>
      <dgm:t>
        <a:bodyPr/>
        <a:lstStyle/>
        <a:p>
          <a:endParaRPr lang="en-US"/>
        </a:p>
      </dgm:t>
    </dgm:pt>
    <dgm:pt modelId="{C2BB60C2-BBA8-4854-AF35-56DA5397851C}">
      <dgm:prSet/>
      <dgm:spPr/>
      <dgm:t>
        <a:bodyPr/>
        <a:lstStyle/>
        <a:p>
          <a:r>
            <a:rPr lang="fr-FR" b="0" i="0" baseline="0"/>
            <a:t>Email:  Lee.Crowell@RVA.Gov</a:t>
          </a:r>
          <a:endParaRPr lang="en-US"/>
        </a:p>
      </dgm:t>
    </dgm:pt>
    <dgm:pt modelId="{1B904206-2E4F-4892-996F-6E728C806940}" type="parTrans" cxnId="{0B290348-A50F-481F-BA50-1400875FB802}">
      <dgm:prSet/>
      <dgm:spPr/>
      <dgm:t>
        <a:bodyPr/>
        <a:lstStyle/>
        <a:p>
          <a:endParaRPr lang="en-US"/>
        </a:p>
      </dgm:t>
    </dgm:pt>
    <dgm:pt modelId="{A3C065D7-7C67-4076-8F8F-9E6C8149CC45}" type="sibTrans" cxnId="{0B290348-A50F-481F-BA50-1400875FB802}">
      <dgm:prSet/>
      <dgm:spPr/>
      <dgm:t>
        <a:bodyPr/>
        <a:lstStyle/>
        <a:p>
          <a:endParaRPr lang="en-US"/>
        </a:p>
      </dgm:t>
    </dgm:pt>
    <dgm:pt modelId="{C2F4AA43-976C-4605-9BBE-0314585B7BD0}">
      <dgm:prSet/>
      <dgm:spPr/>
      <dgm:t>
        <a:bodyPr/>
        <a:lstStyle/>
        <a:p>
          <a:r>
            <a:rPr lang="en-US" b="0" i="0" baseline="0" dirty="0"/>
            <a:t>Web:  rva.gov/public-utilities/</a:t>
          </a:r>
          <a:r>
            <a:rPr lang="en-US" b="0" i="0" baseline="0" dirty="0" err="1"/>
            <a:t>rulesandregulations</a:t>
          </a:r>
          <a:endParaRPr lang="en-US" dirty="0"/>
        </a:p>
      </dgm:t>
    </dgm:pt>
    <dgm:pt modelId="{0CFD3DBF-EE47-45E7-A62D-833EDD6031E0}" type="parTrans" cxnId="{597651A4-5F2D-4A0D-BABC-74FF9950706C}">
      <dgm:prSet/>
      <dgm:spPr/>
      <dgm:t>
        <a:bodyPr/>
        <a:lstStyle/>
        <a:p>
          <a:endParaRPr lang="en-US"/>
        </a:p>
      </dgm:t>
    </dgm:pt>
    <dgm:pt modelId="{7C038D1F-6F54-4751-A26E-062C20C1D9E0}" type="sibTrans" cxnId="{597651A4-5F2D-4A0D-BABC-74FF9950706C}">
      <dgm:prSet/>
      <dgm:spPr/>
      <dgm:t>
        <a:bodyPr/>
        <a:lstStyle/>
        <a:p>
          <a:endParaRPr lang="en-US"/>
        </a:p>
      </dgm:t>
    </dgm:pt>
    <dgm:pt modelId="{0120B59F-D800-43FD-BD08-82C0CD62DC2D}" type="pres">
      <dgm:prSet presAssocID="{9CA66D90-C150-4FF3-B9DD-B1D0D64672E4}" presName="linear" presStyleCnt="0">
        <dgm:presLayoutVars>
          <dgm:animLvl val="lvl"/>
          <dgm:resizeHandles val="exact"/>
        </dgm:presLayoutVars>
      </dgm:prSet>
      <dgm:spPr/>
    </dgm:pt>
    <dgm:pt modelId="{E7643B65-811A-4997-BC16-2336D4BF3BFA}" type="pres">
      <dgm:prSet presAssocID="{37FD8CC6-7DD7-456A-AE0B-58C064FE24C2}" presName="parentText" presStyleLbl="node1" presStyleIdx="0" presStyleCnt="4">
        <dgm:presLayoutVars>
          <dgm:chMax val="0"/>
          <dgm:bulletEnabled val="1"/>
        </dgm:presLayoutVars>
      </dgm:prSet>
      <dgm:spPr/>
    </dgm:pt>
    <dgm:pt modelId="{2F90FE9A-69AF-400D-8BB3-44E46EF77C9A}" type="pres">
      <dgm:prSet presAssocID="{1FE09A80-22DE-4023-960E-32574A299A52}" presName="spacer" presStyleCnt="0"/>
      <dgm:spPr/>
    </dgm:pt>
    <dgm:pt modelId="{6809FD95-14D6-4E4D-924B-A8634D857532}" type="pres">
      <dgm:prSet presAssocID="{A2D24829-E1C6-40F8-B822-DCD29015BAF4}" presName="parentText" presStyleLbl="node1" presStyleIdx="1" presStyleCnt="4">
        <dgm:presLayoutVars>
          <dgm:chMax val="0"/>
          <dgm:bulletEnabled val="1"/>
        </dgm:presLayoutVars>
      </dgm:prSet>
      <dgm:spPr/>
    </dgm:pt>
    <dgm:pt modelId="{C86DF3F1-2DE2-4641-96F6-4E00C31BE917}" type="pres">
      <dgm:prSet presAssocID="{955E5A14-F4EB-4051-B02C-D6B3A8BF1EEF}" presName="spacer" presStyleCnt="0"/>
      <dgm:spPr/>
    </dgm:pt>
    <dgm:pt modelId="{C85B2766-CCA5-4B55-BBEF-5B1CC6003FD0}" type="pres">
      <dgm:prSet presAssocID="{C2BB60C2-BBA8-4854-AF35-56DA5397851C}" presName="parentText" presStyleLbl="node1" presStyleIdx="2" presStyleCnt="4">
        <dgm:presLayoutVars>
          <dgm:chMax val="0"/>
          <dgm:bulletEnabled val="1"/>
        </dgm:presLayoutVars>
      </dgm:prSet>
      <dgm:spPr/>
    </dgm:pt>
    <dgm:pt modelId="{9D01D95D-04D8-41AB-A57B-2299290D92DF}" type="pres">
      <dgm:prSet presAssocID="{A3C065D7-7C67-4076-8F8F-9E6C8149CC45}" presName="spacer" presStyleCnt="0"/>
      <dgm:spPr/>
    </dgm:pt>
    <dgm:pt modelId="{3BFFB282-8DED-4F3C-9529-6CE56DF42DB4}" type="pres">
      <dgm:prSet presAssocID="{C2F4AA43-976C-4605-9BBE-0314585B7BD0}" presName="parentText" presStyleLbl="node1" presStyleIdx="3" presStyleCnt="4">
        <dgm:presLayoutVars>
          <dgm:chMax val="0"/>
          <dgm:bulletEnabled val="1"/>
        </dgm:presLayoutVars>
      </dgm:prSet>
      <dgm:spPr/>
    </dgm:pt>
  </dgm:ptLst>
  <dgm:cxnLst>
    <dgm:cxn modelId="{922FEF34-9A82-42EF-81CB-C074763D16EE}" type="presOf" srcId="{C2BB60C2-BBA8-4854-AF35-56DA5397851C}" destId="{C85B2766-CCA5-4B55-BBEF-5B1CC6003FD0}" srcOrd="0" destOrd="0" presId="urn:microsoft.com/office/officeart/2005/8/layout/vList2"/>
    <dgm:cxn modelId="{9D9D9E40-15CA-4A46-ACD1-4AFEA5E7B29E}" type="presOf" srcId="{37FD8CC6-7DD7-456A-AE0B-58C064FE24C2}" destId="{E7643B65-811A-4997-BC16-2336D4BF3BFA}" srcOrd="0" destOrd="0" presId="urn:microsoft.com/office/officeart/2005/8/layout/vList2"/>
    <dgm:cxn modelId="{EF35125C-BD45-4659-B554-86F158CE3699}" srcId="{9CA66D90-C150-4FF3-B9DD-B1D0D64672E4}" destId="{37FD8CC6-7DD7-456A-AE0B-58C064FE24C2}" srcOrd="0" destOrd="0" parTransId="{30F10802-225F-4C5E-9C87-860C0A57FDE8}" sibTransId="{1FE09A80-22DE-4023-960E-32574A299A52}"/>
    <dgm:cxn modelId="{DB841664-C692-4C89-BCC6-DB8633ECCD51}" type="presOf" srcId="{C2F4AA43-976C-4605-9BBE-0314585B7BD0}" destId="{3BFFB282-8DED-4F3C-9529-6CE56DF42DB4}" srcOrd="0" destOrd="0" presId="urn:microsoft.com/office/officeart/2005/8/layout/vList2"/>
    <dgm:cxn modelId="{0B290348-A50F-481F-BA50-1400875FB802}" srcId="{9CA66D90-C150-4FF3-B9DD-B1D0D64672E4}" destId="{C2BB60C2-BBA8-4854-AF35-56DA5397851C}" srcOrd="2" destOrd="0" parTransId="{1B904206-2E4F-4892-996F-6E728C806940}" sibTransId="{A3C065D7-7C67-4076-8F8F-9E6C8149CC45}"/>
    <dgm:cxn modelId="{2B66017E-3F25-4856-9F67-273F5F310F91}" type="presOf" srcId="{A2D24829-E1C6-40F8-B822-DCD29015BAF4}" destId="{6809FD95-14D6-4E4D-924B-A8634D857532}" srcOrd="0" destOrd="0" presId="urn:microsoft.com/office/officeart/2005/8/layout/vList2"/>
    <dgm:cxn modelId="{597651A4-5F2D-4A0D-BABC-74FF9950706C}" srcId="{9CA66D90-C150-4FF3-B9DD-B1D0D64672E4}" destId="{C2F4AA43-976C-4605-9BBE-0314585B7BD0}" srcOrd="3" destOrd="0" parTransId="{0CFD3DBF-EE47-45E7-A62D-833EDD6031E0}" sibTransId="{7C038D1F-6F54-4751-A26E-062C20C1D9E0}"/>
    <dgm:cxn modelId="{9B726CA8-7D2B-415E-A0F9-DA3C1E823D10}" type="presOf" srcId="{9CA66D90-C150-4FF3-B9DD-B1D0D64672E4}" destId="{0120B59F-D800-43FD-BD08-82C0CD62DC2D}" srcOrd="0" destOrd="0" presId="urn:microsoft.com/office/officeart/2005/8/layout/vList2"/>
    <dgm:cxn modelId="{EE8252D0-AC84-433E-994B-8D2D7D67345F}" srcId="{9CA66D90-C150-4FF3-B9DD-B1D0D64672E4}" destId="{A2D24829-E1C6-40F8-B822-DCD29015BAF4}" srcOrd="1" destOrd="0" parTransId="{D3DBD0F0-4DD1-43FD-9214-C71BFFB954EF}" sibTransId="{955E5A14-F4EB-4051-B02C-D6B3A8BF1EEF}"/>
    <dgm:cxn modelId="{E016B527-5AC4-4D68-B751-D2E7D22AF34F}" type="presParOf" srcId="{0120B59F-D800-43FD-BD08-82C0CD62DC2D}" destId="{E7643B65-811A-4997-BC16-2336D4BF3BFA}" srcOrd="0" destOrd="0" presId="urn:microsoft.com/office/officeart/2005/8/layout/vList2"/>
    <dgm:cxn modelId="{E0AAFFA5-762E-4290-BBB2-FCD9D95D81C5}" type="presParOf" srcId="{0120B59F-D800-43FD-BD08-82C0CD62DC2D}" destId="{2F90FE9A-69AF-400D-8BB3-44E46EF77C9A}" srcOrd="1" destOrd="0" presId="urn:microsoft.com/office/officeart/2005/8/layout/vList2"/>
    <dgm:cxn modelId="{50DFF4C6-91D4-461D-B442-7120C1DAD63C}" type="presParOf" srcId="{0120B59F-D800-43FD-BD08-82C0CD62DC2D}" destId="{6809FD95-14D6-4E4D-924B-A8634D857532}" srcOrd="2" destOrd="0" presId="urn:microsoft.com/office/officeart/2005/8/layout/vList2"/>
    <dgm:cxn modelId="{26383439-600B-4FAA-A7E4-630252B06DD8}" type="presParOf" srcId="{0120B59F-D800-43FD-BD08-82C0CD62DC2D}" destId="{C86DF3F1-2DE2-4641-96F6-4E00C31BE917}" srcOrd="3" destOrd="0" presId="urn:microsoft.com/office/officeart/2005/8/layout/vList2"/>
    <dgm:cxn modelId="{969EA2E4-1E59-4E95-99E4-BA4B34FEBC9F}" type="presParOf" srcId="{0120B59F-D800-43FD-BD08-82C0CD62DC2D}" destId="{C85B2766-CCA5-4B55-BBEF-5B1CC6003FD0}" srcOrd="4" destOrd="0" presId="urn:microsoft.com/office/officeart/2005/8/layout/vList2"/>
    <dgm:cxn modelId="{13D20725-6B03-4A16-8089-AB211B374574}" type="presParOf" srcId="{0120B59F-D800-43FD-BD08-82C0CD62DC2D}" destId="{9D01D95D-04D8-41AB-A57B-2299290D92DF}" srcOrd="5" destOrd="0" presId="urn:microsoft.com/office/officeart/2005/8/layout/vList2"/>
    <dgm:cxn modelId="{CA0F89FB-FA3E-4504-B900-DF57676E595D}" type="presParOf" srcId="{0120B59F-D800-43FD-BD08-82C0CD62DC2D}" destId="{3BFFB282-8DED-4F3C-9529-6CE56DF42DB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A9C3246-6CB0-4316-B2A4-BFDC56E1750D}"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902AFEC2-44DB-44A9-B898-F8461B66425F}">
      <dgm:prSet/>
      <dgm:spPr/>
      <dgm:t>
        <a:bodyPr/>
        <a:lstStyle/>
        <a:p>
          <a:r>
            <a:rPr lang="en-US" b="0" i="0" baseline="0" dirty="0"/>
            <a:t>Section 1  –  Facility Records and Documentation</a:t>
          </a:r>
          <a:endParaRPr lang="en-US" dirty="0"/>
        </a:p>
      </dgm:t>
    </dgm:pt>
    <dgm:pt modelId="{56EA68ED-28FA-4A5F-9C1C-53F5D2BED7A2}" type="parTrans" cxnId="{360FE71A-AC75-4669-8890-8136CC042B1D}">
      <dgm:prSet/>
      <dgm:spPr/>
      <dgm:t>
        <a:bodyPr/>
        <a:lstStyle/>
        <a:p>
          <a:endParaRPr lang="en-US"/>
        </a:p>
      </dgm:t>
    </dgm:pt>
    <dgm:pt modelId="{22F1F917-DF19-4256-A1D2-BD4CC545E53D}" type="sibTrans" cxnId="{360FE71A-AC75-4669-8890-8136CC042B1D}">
      <dgm:prSet/>
      <dgm:spPr/>
      <dgm:t>
        <a:bodyPr/>
        <a:lstStyle/>
        <a:p>
          <a:endParaRPr lang="en-US"/>
        </a:p>
      </dgm:t>
    </dgm:pt>
    <dgm:pt modelId="{07833DE9-C988-4BC6-BFCB-EBEB8CDAE275}">
      <dgm:prSet/>
      <dgm:spPr/>
      <dgm:t>
        <a:bodyPr/>
        <a:lstStyle/>
        <a:p>
          <a:r>
            <a:rPr lang="en-US" b="0" i="0" baseline="0"/>
            <a:t>Section 2  –  Construction and Maintenance Standards</a:t>
          </a:r>
          <a:endParaRPr lang="en-US"/>
        </a:p>
      </dgm:t>
    </dgm:pt>
    <dgm:pt modelId="{DE7AE1B8-1D64-4539-9D87-9FB3739D5F3A}" type="parTrans" cxnId="{E88C04BC-7B03-4659-8008-3D290C06EDF0}">
      <dgm:prSet/>
      <dgm:spPr/>
      <dgm:t>
        <a:bodyPr/>
        <a:lstStyle/>
        <a:p>
          <a:endParaRPr lang="en-US"/>
        </a:p>
      </dgm:t>
    </dgm:pt>
    <dgm:pt modelId="{A669BD17-18F4-4EA1-B4E7-E84ACD5090A8}" type="sibTrans" cxnId="{E88C04BC-7B03-4659-8008-3D290C06EDF0}">
      <dgm:prSet/>
      <dgm:spPr/>
      <dgm:t>
        <a:bodyPr/>
        <a:lstStyle/>
        <a:p>
          <a:endParaRPr lang="en-US"/>
        </a:p>
      </dgm:t>
    </dgm:pt>
    <dgm:pt modelId="{B2FE0EE5-9FF0-4F2D-A864-A74F46CC1FF3}">
      <dgm:prSet/>
      <dgm:spPr/>
      <dgm:t>
        <a:bodyPr/>
        <a:lstStyle/>
        <a:p>
          <a:r>
            <a:rPr lang="en-US" b="0" i="0" baseline="0"/>
            <a:t>Section 3  –  Inspection Authority and Procedures</a:t>
          </a:r>
          <a:endParaRPr lang="en-US"/>
        </a:p>
      </dgm:t>
    </dgm:pt>
    <dgm:pt modelId="{A774174D-E922-46A0-918C-B1F8805FFB9E}" type="parTrans" cxnId="{68C817CC-37EB-471F-B8D8-FF7BCF507E8B}">
      <dgm:prSet/>
      <dgm:spPr/>
      <dgm:t>
        <a:bodyPr/>
        <a:lstStyle/>
        <a:p>
          <a:endParaRPr lang="en-US"/>
        </a:p>
      </dgm:t>
    </dgm:pt>
    <dgm:pt modelId="{9F3C6C89-1654-402B-9661-F311F9AC819F}" type="sibTrans" cxnId="{68C817CC-37EB-471F-B8D8-FF7BCF507E8B}">
      <dgm:prSet/>
      <dgm:spPr/>
      <dgm:t>
        <a:bodyPr/>
        <a:lstStyle/>
        <a:p>
          <a:endParaRPr lang="en-US"/>
        </a:p>
      </dgm:t>
    </dgm:pt>
    <dgm:pt modelId="{5E83FE59-1E53-4E2F-A7F6-BBF1BF3F1884}">
      <dgm:prSet/>
      <dgm:spPr/>
      <dgm:t>
        <a:bodyPr/>
        <a:lstStyle/>
        <a:p>
          <a:r>
            <a:rPr lang="en-US" b="0" i="0" baseline="0"/>
            <a:t>Section 4  –  Joint Use Arbitration Procedures</a:t>
          </a:r>
          <a:endParaRPr lang="en-US"/>
        </a:p>
      </dgm:t>
    </dgm:pt>
    <dgm:pt modelId="{4D195AAF-3355-43BB-9804-6BF8911A79E8}" type="parTrans" cxnId="{89BD80DB-4E12-4B73-B4D8-A3AA71AFB970}">
      <dgm:prSet/>
      <dgm:spPr/>
      <dgm:t>
        <a:bodyPr/>
        <a:lstStyle/>
        <a:p>
          <a:endParaRPr lang="en-US"/>
        </a:p>
      </dgm:t>
    </dgm:pt>
    <dgm:pt modelId="{55863F59-EF33-4930-BEA2-EBAD70545AF7}" type="sibTrans" cxnId="{89BD80DB-4E12-4B73-B4D8-A3AA71AFB970}">
      <dgm:prSet/>
      <dgm:spPr/>
      <dgm:t>
        <a:bodyPr/>
        <a:lstStyle/>
        <a:p>
          <a:endParaRPr lang="en-US"/>
        </a:p>
      </dgm:t>
    </dgm:pt>
    <dgm:pt modelId="{442F2F96-522A-4720-B6D8-83953A92685F}">
      <dgm:prSet/>
      <dgm:spPr/>
      <dgm:t>
        <a:bodyPr/>
        <a:lstStyle/>
        <a:p>
          <a:r>
            <a:rPr lang="en-US" b="0" i="0" baseline="0"/>
            <a:t>Section 5  –  Festival Outlets on Street Lighting Poles</a:t>
          </a:r>
          <a:endParaRPr lang="en-US"/>
        </a:p>
      </dgm:t>
    </dgm:pt>
    <dgm:pt modelId="{BD1AA680-FFAE-41FE-BC20-71A00E75BEF6}" type="parTrans" cxnId="{35C157D8-B816-4208-B9A8-5F57EA2667EE}">
      <dgm:prSet/>
      <dgm:spPr/>
      <dgm:t>
        <a:bodyPr/>
        <a:lstStyle/>
        <a:p>
          <a:endParaRPr lang="en-US"/>
        </a:p>
      </dgm:t>
    </dgm:pt>
    <dgm:pt modelId="{0475143F-0676-47AD-9457-FB3C1F8A5C3E}" type="sibTrans" cxnId="{35C157D8-B816-4208-B9A8-5F57EA2667EE}">
      <dgm:prSet/>
      <dgm:spPr/>
      <dgm:t>
        <a:bodyPr/>
        <a:lstStyle/>
        <a:p>
          <a:endParaRPr lang="en-US"/>
        </a:p>
      </dgm:t>
    </dgm:pt>
    <dgm:pt modelId="{5CF210A3-BA24-4CDC-875F-6A148AF131DA}">
      <dgm:prSet/>
      <dgm:spPr/>
      <dgm:t>
        <a:bodyPr/>
        <a:lstStyle/>
        <a:p>
          <a:r>
            <a:rPr lang="en-US" b="0" i="0" baseline="0" dirty="0"/>
            <a:t>Section 6  –  Wireless Facility Permit Regulations</a:t>
          </a:r>
          <a:endParaRPr lang="en-US" dirty="0"/>
        </a:p>
      </dgm:t>
    </dgm:pt>
    <dgm:pt modelId="{61C75EC1-C239-47F2-8BC4-F92A035C8ED2}" type="parTrans" cxnId="{35621849-3383-4F40-BEF0-8EF3E1CCC6F0}">
      <dgm:prSet/>
      <dgm:spPr/>
      <dgm:t>
        <a:bodyPr/>
        <a:lstStyle/>
        <a:p>
          <a:endParaRPr lang="en-US"/>
        </a:p>
      </dgm:t>
    </dgm:pt>
    <dgm:pt modelId="{220B5742-3C76-4160-813E-F559E651B343}" type="sibTrans" cxnId="{35621849-3383-4F40-BEF0-8EF3E1CCC6F0}">
      <dgm:prSet/>
      <dgm:spPr/>
      <dgm:t>
        <a:bodyPr/>
        <a:lstStyle/>
        <a:p>
          <a:endParaRPr lang="en-US"/>
        </a:p>
      </dgm:t>
    </dgm:pt>
    <dgm:pt modelId="{D35C71C1-787F-459B-AF4E-9CD59086DB14}">
      <dgm:prSet/>
      <dgm:spPr/>
      <dgm:t>
        <a:bodyPr/>
        <a:lstStyle/>
        <a:p>
          <a:r>
            <a:rPr lang="en-US" b="0" i="0" baseline="0"/>
            <a:t>Section 7  –  General Permit Terms and Conditions</a:t>
          </a:r>
          <a:endParaRPr lang="en-US"/>
        </a:p>
      </dgm:t>
    </dgm:pt>
    <dgm:pt modelId="{C1D0FF89-1BCE-4DC9-9569-BB0F98C2A191}" type="parTrans" cxnId="{317767BB-820E-4A5A-AE35-B5CE97F9399F}">
      <dgm:prSet/>
      <dgm:spPr/>
      <dgm:t>
        <a:bodyPr/>
        <a:lstStyle/>
        <a:p>
          <a:endParaRPr lang="en-US"/>
        </a:p>
      </dgm:t>
    </dgm:pt>
    <dgm:pt modelId="{988DEDA9-4B84-4904-BB97-363FDDD4C289}" type="sibTrans" cxnId="{317767BB-820E-4A5A-AE35-B5CE97F9399F}">
      <dgm:prSet/>
      <dgm:spPr/>
      <dgm:t>
        <a:bodyPr/>
        <a:lstStyle/>
        <a:p>
          <a:endParaRPr lang="en-US"/>
        </a:p>
      </dgm:t>
    </dgm:pt>
    <dgm:pt modelId="{A4FC2E03-8EC4-4C57-A3B0-33C89FA117C9}">
      <dgm:prSet/>
      <dgm:spPr/>
      <dgm:t>
        <a:bodyPr/>
        <a:lstStyle/>
        <a:p>
          <a:r>
            <a:rPr lang="en-US" b="0" i="0" baseline="0"/>
            <a:t>Section 8  –  Permit Issuance Criteria and Procedures</a:t>
          </a:r>
          <a:endParaRPr lang="en-US"/>
        </a:p>
      </dgm:t>
    </dgm:pt>
    <dgm:pt modelId="{5CC67339-8FE5-4996-832A-4A0C08AD2AB9}" type="parTrans" cxnId="{A688F366-58E5-436A-8203-C11B7500BF15}">
      <dgm:prSet/>
      <dgm:spPr/>
      <dgm:t>
        <a:bodyPr/>
        <a:lstStyle/>
        <a:p>
          <a:endParaRPr lang="en-US"/>
        </a:p>
      </dgm:t>
    </dgm:pt>
    <dgm:pt modelId="{F6AAD4B1-424D-4F1A-A1F1-39088E4225F8}" type="sibTrans" cxnId="{A688F366-58E5-436A-8203-C11B7500BF15}">
      <dgm:prSet/>
      <dgm:spPr/>
      <dgm:t>
        <a:bodyPr/>
        <a:lstStyle/>
        <a:p>
          <a:endParaRPr lang="en-US"/>
        </a:p>
      </dgm:t>
    </dgm:pt>
    <dgm:pt modelId="{68E47B20-DE1E-450F-8125-C009EC82E521}">
      <dgm:prSet/>
      <dgm:spPr/>
      <dgm:t>
        <a:bodyPr/>
        <a:lstStyle/>
        <a:p>
          <a:r>
            <a:rPr lang="en-US" b="0" i="0" baseline="0"/>
            <a:t>Section 9  –  Delegation of Operational Authority (DPU–DPW)</a:t>
          </a:r>
          <a:endParaRPr lang="en-US"/>
        </a:p>
      </dgm:t>
    </dgm:pt>
    <dgm:pt modelId="{577FA559-3418-47F5-98B0-1D29DBE58645}" type="parTrans" cxnId="{7954090C-5237-4AF5-A55F-6182DBCB26C9}">
      <dgm:prSet/>
      <dgm:spPr/>
      <dgm:t>
        <a:bodyPr/>
        <a:lstStyle/>
        <a:p>
          <a:endParaRPr lang="en-US"/>
        </a:p>
      </dgm:t>
    </dgm:pt>
    <dgm:pt modelId="{6CB7C068-5406-43A8-9CE0-2A498440698B}" type="sibTrans" cxnId="{7954090C-5237-4AF5-A55F-6182DBCB26C9}">
      <dgm:prSet/>
      <dgm:spPr/>
      <dgm:t>
        <a:bodyPr/>
        <a:lstStyle/>
        <a:p>
          <a:endParaRPr lang="en-US"/>
        </a:p>
      </dgm:t>
    </dgm:pt>
    <dgm:pt modelId="{B7CC3C1F-0072-4C17-857B-D042E989A9BF}" type="pres">
      <dgm:prSet presAssocID="{CA9C3246-6CB0-4316-B2A4-BFDC56E1750D}" presName="linear" presStyleCnt="0">
        <dgm:presLayoutVars>
          <dgm:animLvl val="lvl"/>
          <dgm:resizeHandles val="exact"/>
        </dgm:presLayoutVars>
      </dgm:prSet>
      <dgm:spPr/>
    </dgm:pt>
    <dgm:pt modelId="{F34A2A4D-7D9F-4480-931B-1D459EEDF0DC}" type="pres">
      <dgm:prSet presAssocID="{902AFEC2-44DB-44A9-B898-F8461B66425F}" presName="parentText" presStyleLbl="node1" presStyleIdx="0" presStyleCnt="9" custLinFactY="-51431" custLinFactNeighborX="-222" custLinFactNeighborY="-100000">
        <dgm:presLayoutVars>
          <dgm:chMax val="0"/>
          <dgm:bulletEnabled val="1"/>
        </dgm:presLayoutVars>
      </dgm:prSet>
      <dgm:spPr/>
    </dgm:pt>
    <dgm:pt modelId="{0699ECEA-A8A1-4990-8FAE-E9B895677AEF}" type="pres">
      <dgm:prSet presAssocID="{22F1F917-DF19-4256-A1D2-BD4CC545E53D}" presName="spacer" presStyleCnt="0"/>
      <dgm:spPr/>
    </dgm:pt>
    <dgm:pt modelId="{89B7F1B1-B2ED-49A3-8E71-EAD0FA0933F4}" type="pres">
      <dgm:prSet presAssocID="{07833DE9-C988-4BC6-BFCB-EBEB8CDAE275}" presName="parentText" presStyleLbl="node1" presStyleIdx="1" presStyleCnt="9" custLinFactY="-51431" custLinFactNeighborX="-222" custLinFactNeighborY="-100000">
        <dgm:presLayoutVars>
          <dgm:chMax val="0"/>
          <dgm:bulletEnabled val="1"/>
        </dgm:presLayoutVars>
      </dgm:prSet>
      <dgm:spPr/>
    </dgm:pt>
    <dgm:pt modelId="{4FF4CA23-83D1-4513-A3E5-EACE1414BFE4}" type="pres">
      <dgm:prSet presAssocID="{A669BD17-18F4-4EA1-B4E7-E84ACD5090A8}" presName="spacer" presStyleCnt="0"/>
      <dgm:spPr/>
    </dgm:pt>
    <dgm:pt modelId="{0A615353-48C0-47A3-B712-452372028E19}" type="pres">
      <dgm:prSet presAssocID="{B2FE0EE5-9FF0-4F2D-A864-A74F46CC1FF3}" presName="parentText" presStyleLbl="node1" presStyleIdx="2" presStyleCnt="9" custLinFactY="-51431" custLinFactNeighborX="-222" custLinFactNeighborY="-100000">
        <dgm:presLayoutVars>
          <dgm:chMax val="0"/>
          <dgm:bulletEnabled val="1"/>
        </dgm:presLayoutVars>
      </dgm:prSet>
      <dgm:spPr/>
    </dgm:pt>
    <dgm:pt modelId="{8D7A69B0-96A5-4D17-933C-6902C0A9B479}" type="pres">
      <dgm:prSet presAssocID="{9F3C6C89-1654-402B-9661-F311F9AC819F}" presName="spacer" presStyleCnt="0"/>
      <dgm:spPr/>
    </dgm:pt>
    <dgm:pt modelId="{3DD968D1-6569-4624-A1A3-5E9D510AD007}" type="pres">
      <dgm:prSet presAssocID="{5E83FE59-1E53-4E2F-A7F6-BBF1BF3F1884}" presName="parentText" presStyleLbl="node1" presStyleIdx="3" presStyleCnt="9" custLinFactY="-51431" custLinFactNeighborX="-222" custLinFactNeighborY="-100000">
        <dgm:presLayoutVars>
          <dgm:chMax val="0"/>
          <dgm:bulletEnabled val="1"/>
        </dgm:presLayoutVars>
      </dgm:prSet>
      <dgm:spPr/>
    </dgm:pt>
    <dgm:pt modelId="{92379415-A2F9-475E-84D2-8BDC6300A5C9}" type="pres">
      <dgm:prSet presAssocID="{55863F59-EF33-4930-BEA2-EBAD70545AF7}" presName="spacer" presStyleCnt="0"/>
      <dgm:spPr/>
    </dgm:pt>
    <dgm:pt modelId="{D1AB1029-E245-4E4A-BD49-B8A56B499D29}" type="pres">
      <dgm:prSet presAssocID="{442F2F96-522A-4720-B6D8-83953A92685F}" presName="parentText" presStyleLbl="node1" presStyleIdx="4" presStyleCnt="9" custLinFactY="-51431" custLinFactNeighborX="-222" custLinFactNeighborY="-100000">
        <dgm:presLayoutVars>
          <dgm:chMax val="0"/>
          <dgm:bulletEnabled val="1"/>
        </dgm:presLayoutVars>
      </dgm:prSet>
      <dgm:spPr/>
    </dgm:pt>
    <dgm:pt modelId="{687A8450-2818-44ED-A330-EC5DFAD02FC8}" type="pres">
      <dgm:prSet presAssocID="{0475143F-0676-47AD-9457-FB3C1F8A5C3E}" presName="spacer" presStyleCnt="0"/>
      <dgm:spPr/>
    </dgm:pt>
    <dgm:pt modelId="{50661564-87CF-4A90-BA2C-6654D8D3E9A2}" type="pres">
      <dgm:prSet presAssocID="{5CF210A3-BA24-4CDC-875F-6A148AF131DA}" presName="parentText" presStyleLbl="node1" presStyleIdx="5" presStyleCnt="9" custLinFactY="-51431" custLinFactNeighborX="-222" custLinFactNeighborY="-100000">
        <dgm:presLayoutVars>
          <dgm:chMax val="0"/>
          <dgm:bulletEnabled val="1"/>
        </dgm:presLayoutVars>
      </dgm:prSet>
      <dgm:spPr/>
    </dgm:pt>
    <dgm:pt modelId="{C47850F8-5AFE-48EB-B940-0700985FEE75}" type="pres">
      <dgm:prSet presAssocID="{220B5742-3C76-4160-813E-F559E651B343}" presName="spacer" presStyleCnt="0"/>
      <dgm:spPr/>
    </dgm:pt>
    <dgm:pt modelId="{EEB5FE62-C4A5-4DB4-B05C-8976A04EFE51}" type="pres">
      <dgm:prSet presAssocID="{D35C71C1-787F-459B-AF4E-9CD59086DB14}" presName="parentText" presStyleLbl="node1" presStyleIdx="6" presStyleCnt="9" custLinFactY="-51431" custLinFactNeighborX="-222" custLinFactNeighborY="-100000">
        <dgm:presLayoutVars>
          <dgm:chMax val="0"/>
          <dgm:bulletEnabled val="1"/>
        </dgm:presLayoutVars>
      </dgm:prSet>
      <dgm:spPr/>
    </dgm:pt>
    <dgm:pt modelId="{0ED1714B-867C-4B13-A8C0-8DF8F5F15572}" type="pres">
      <dgm:prSet presAssocID="{988DEDA9-4B84-4904-BB97-363FDDD4C289}" presName="spacer" presStyleCnt="0"/>
      <dgm:spPr/>
    </dgm:pt>
    <dgm:pt modelId="{7AF3793E-EB48-41FF-B3C2-4526A7EC0CBC}" type="pres">
      <dgm:prSet presAssocID="{A4FC2E03-8EC4-4C57-A3B0-33C89FA117C9}" presName="parentText" presStyleLbl="node1" presStyleIdx="7" presStyleCnt="9" custLinFactY="-51431" custLinFactNeighborX="-222" custLinFactNeighborY="-100000">
        <dgm:presLayoutVars>
          <dgm:chMax val="0"/>
          <dgm:bulletEnabled val="1"/>
        </dgm:presLayoutVars>
      </dgm:prSet>
      <dgm:spPr/>
    </dgm:pt>
    <dgm:pt modelId="{646B5A0F-6E22-408C-9197-E20A39F3C117}" type="pres">
      <dgm:prSet presAssocID="{F6AAD4B1-424D-4F1A-A1F1-39088E4225F8}" presName="spacer" presStyleCnt="0"/>
      <dgm:spPr/>
    </dgm:pt>
    <dgm:pt modelId="{5FDE7E45-BF47-44E5-A0EA-464079B6DD15}" type="pres">
      <dgm:prSet presAssocID="{68E47B20-DE1E-450F-8125-C009EC82E521}" presName="parentText" presStyleLbl="node1" presStyleIdx="8" presStyleCnt="9" custLinFactY="-51431" custLinFactNeighborX="-222" custLinFactNeighborY="-100000">
        <dgm:presLayoutVars>
          <dgm:chMax val="0"/>
          <dgm:bulletEnabled val="1"/>
        </dgm:presLayoutVars>
      </dgm:prSet>
      <dgm:spPr/>
    </dgm:pt>
  </dgm:ptLst>
  <dgm:cxnLst>
    <dgm:cxn modelId="{D45DEC07-8B45-4AB4-B37B-BB924BD58FDF}" type="presOf" srcId="{A4FC2E03-8EC4-4C57-A3B0-33C89FA117C9}" destId="{7AF3793E-EB48-41FF-B3C2-4526A7EC0CBC}" srcOrd="0" destOrd="0" presId="urn:microsoft.com/office/officeart/2005/8/layout/vList2"/>
    <dgm:cxn modelId="{7954090C-5237-4AF5-A55F-6182DBCB26C9}" srcId="{CA9C3246-6CB0-4316-B2A4-BFDC56E1750D}" destId="{68E47B20-DE1E-450F-8125-C009EC82E521}" srcOrd="8" destOrd="0" parTransId="{577FA559-3418-47F5-98B0-1D29DBE58645}" sibTransId="{6CB7C068-5406-43A8-9CE0-2A498440698B}"/>
    <dgm:cxn modelId="{A02A2313-2634-419D-9409-FC52ACDD2AD5}" type="presOf" srcId="{D35C71C1-787F-459B-AF4E-9CD59086DB14}" destId="{EEB5FE62-C4A5-4DB4-B05C-8976A04EFE51}" srcOrd="0" destOrd="0" presId="urn:microsoft.com/office/officeart/2005/8/layout/vList2"/>
    <dgm:cxn modelId="{360FE71A-AC75-4669-8890-8136CC042B1D}" srcId="{CA9C3246-6CB0-4316-B2A4-BFDC56E1750D}" destId="{902AFEC2-44DB-44A9-B898-F8461B66425F}" srcOrd="0" destOrd="0" parTransId="{56EA68ED-28FA-4A5F-9C1C-53F5D2BED7A2}" sibTransId="{22F1F917-DF19-4256-A1D2-BD4CC545E53D}"/>
    <dgm:cxn modelId="{9DAE0F2A-1038-4035-AB0D-B5C0625023A9}" type="presOf" srcId="{68E47B20-DE1E-450F-8125-C009EC82E521}" destId="{5FDE7E45-BF47-44E5-A0EA-464079B6DD15}" srcOrd="0" destOrd="0" presId="urn:microsoft.com/office/officeart/2005/8/layout/vList2"/>
    <dgm:cxn modelId="{A688F366-58E5-436A-8203-C11B7500BF15}" srcId="{CA9C3246-6CB0-4316-B2A4-BFDC56E1750D}" destId="{A4FC2E03-8EC4-4C57-A3B0-33C89FA117C9}" srcOrd="7" destOrd="0" parTransId="{5CC67339-8FE5-4996-832A-4A0C08AD2AB9}" sibTransId="{F6AAD4B1-424D-4F1A-A1F1-39088E4225F8}"/>
    <dgm:cxn modelId="{35621849-3383-4F40-BEF0-8EF3E1CCC6F0}" srcId="{CA9C3246-6CB0-4316-B2A4-BFDC56E1750D}" destId="{5CF210A3-BA24-4CDC-875F-6A148AF131DA}" srcOrd="5" destOrd="0" parTransId="{61C75EC1-C239-47F2-8BC4-F92A035C8ED2}" sibTransId="{220B5742-3C76-4160-813E-F559E651B343}"/>
    <dgm:cxn modelId="{3242F784-6519-4A6C-9C92-713C477D872C}" type="presOf" srcId="{902AFEC2-44DB-44A9-B898-F8461B66425F}" destId="{F34A2A4D-7D9F-4480-931B-1D459EEDF0DC}" srcOrd="0" destOrd="0" presId="urn:microsoft.com/office/officeart/2005/8/layout/vList2"/>
    <dgm:cxn modelId="{93319789-90E0-4FD4-B059-088647A858ED}" type="presOf" srcId="{07833DE9-C988-4BC6-BFCB-EBEB8CDAE275}" destId="{89B7F1B1-B2ED-49A3-8E71-EAD0FA0933F4}" srcOrd="0" destOrd="0" presId="urn:microsoft.com/office/officeart/2005/8/layout/vList2"/>
    <dgm:cxn modelId="{A9891AA8-9BB8-4F92-9335-54D3D22FE218}" type="presOf" srcId="{CA9C3246-6CB0-4316-B2A4-BFDC56E1750D}" destId="{B7CC3C1F-0072-4C17-857B-D042E989A9BF}" srcOrd="0" destOrd="0" presId="urn:microsoft.com/office/officeart/2005/8/layout/vList2"/>
    <dgm:cxn modelId="{E942F3AA-2DAA-4284-BB63-7BC5CC057468}" type="presOf" srcId="{442F2F96-522A-4720-B6D8-83953A92685F}" destId="{D1AB1029-E245-4E4A-BD49-B8A56B499D29}" srcOrd="0" destOrd="0" presId="urn:microsoft.com/office/officeart/2005/8/layout/vList2"/>
    <dgm:cxn modelId="{317767BB-820E-4A5A-AE35-B5CE97F9399F}" srcId="{CA9C3246-6CB0-4316-B2A4-BFDC56E1750D}" destId="{D35C71C1-787F-459B-AF4E-9CD59086DB14}" srcOrd="6" destOrd="0" parTransId="{C1D0FF89-1BCE-4DC9-9569-BB0F98C2A191}" sibTransId="{988DEDA9-4B84-4904-BB97-363FDDD4C289}"/>
    <dgm:cxn modelId="{E88C04BC-7B03-4659-8008-3D290C06EDF0}" srcId="{CA9C3246-6CB0-4316-B2A4-BFDC56E1750D}" destId="{07833DE9-C988-4BC6-BFCB-EBEB8CDAE275}" srcOrd="1" destOrd="0" parTransId="{DE7AE1B8-1D64-4539-9D87-9FB3739D5F3A}" sibTransId="{A669BD17-18F4-4EA1-B4E7-E84ACD5090A8}"/>
    <dgm:cxn modelId="{A346A7C8-2B53-403D-AE1E-591A634AC0C7}" type="presOf" srcId="{5CF210A3-BA24-4CDC-875F-6A148AF131DA}" destId="{50661564-87CF-4A90-BA2C-6654D8D3E9A2}" srcOrd="0" destOrd="0" presId="urn:microsoft.com/office/officeart/2005/8/layout/vList2"/>
    <dgm:cxn modelId="{68C817CC-37EB-471F-B8D8-FF7BCF507E8B}" srcId="{CA9C3246-6CB0-4316-B2A4-BFDC56E1750D}" destId="{B2FE0EE5-9FF0-4F2D-A864-A74F46CC1FF3}" srcOrd="2" destOrd="0" parTransId="{A774174D-E922-46A0-918C-B1F8805FFB9E}" sibTransId="{9F3C6C89-1654-402B-9661-F311F9AC819F}"/>
    <dgm:cxn modelId="{35C157D8-B816-4208-B9A8-5F57EA2667EE}" srcId="{CA9C3246-6CB0-4316-B2A4-BFDC56E1750D}" destId="{442F2F96-522A-4720-B6D8-83953A92685F}" srcOrd="4" destOrd="0" parTransId="{BD1AA680-FFAE-41FE-BC20-71A00E75BEF6}" sibTransId="{0475143F-0676-47AD-9457-FB3C1F8A5C3E}"/>
    <dgm:cxn modelId="{89BD80DB-4E12-4B73-B4D8-A3AA71AFB970}" srcId="{CA9C3246-6CB0-4316-B2A4-BFDC56E1750D}" destId="{5E83FE59-1E53-4E2F-A7F6-BBF1BF3F1884}" srcOrd="3" destOrd="0" parTransId="{4D195AAF-3355-43BB-9804-6BF8911A79E8}" sibTransId="{55863F59-EF33-4930-BEA2-EBAD70545AF7}"/>
    <dgm:cxn modelId="{B42005E6-AD86-4CAB-8229-30E36A3E7717}" type="presOf" srcId="{5E83FE59-1E53-4E2F-A7F6-BBF1BF3F1884}" destId="{3DD968D1-6569-4624-A1A3-5E9D510AD007}" srcOrd="0" destOrd="0" presId="urn:microsoft.com/office/officeart/2005/8/layout/vList2"/>
    <dgm:cxn modelId="{F70E1AFC-0872-4DAE-82F0-9F90C19C41CE}" type="presOf" srcId="{B2FE0EE5-9FF0-4F2D-A864-A74F46CC1FF3}" destId="{0A615353-48C0-47A3-B712-452372028E19}" srcOrd="0" destOrd="0" presId="urn:microsoft.com/office/officeart/2005/8/layout/vList2"/>
    <dgm:cxn modelId="{DD27D772-4531-4901-8D4B-CEA2ED483E89}" type="presParOf" srcId="{B7CC3C1F-0072-4C17-857B-D042E989A9BF}" destId="{F34A2A4D-7D9F-4480-931B-1D459EEDF0DC}" srcOrd="0" destOrd="0" presId="urn:microsoft.com/office/officeart/2005/8/layout/vList2"/>
    <dgm:cxn modelId="{CB014FA5-9ACA-4922-8005-85C011EFC9A1}" type="presParOf" srcId="{B7CC3C1F-0072-4C17-857B-D042E989A9BF}" destId="{0699ECEA-A8A1-4990-8FAE-E9B895677AEF}" srcOrd="1" destOrd="0" presId="urn:microsoft.com/office/officeart/2005/8/layout/vList2"/>
    <dgm:cxn modelId="{45EF388C-F383-493E-A9D9-E02C9738784E}" type="presParOf" srcId="{B7CC3C1F-0072-4C17-857B-D042E989A9BF}" destId="{89B7F1B1-B2ED-49A3-8E71-EAD0FA0933F4}" srcOrd="2" destOrd="0" presId="urn:microsoft.com/office/officeart/2005/8/layout/vList2"/>
    <dgm:cxn modelId="{667AACDF-0543-4238-B564-06B1E4EB8567}" type="presParOf" srcId="{B7CC3C1F-0072-4C17-857B-D042E989A9BF}" destId="{4FF4CA23-83D1-4513-A3E5-EACE1414BFE4}" srcOrd="3" destOrd="0" presId="urn:microsoft.com/office/officeart/2005/8/layout/vList2"/>
    <dgm:cxn modelId="{E5E270F3-FCAB-4DE0-BAF5-255B503D5A20}" type="presParOf" srcId="{B7CC3C1F-0072-4C17-857B-D042E989A9BF}" destId="{0A615353-48C0-47A3-B712-452372028E19}" srcOrd="4" destOrd="0" presId="urn:microsoft.com/office/officeart/2005/8/layout/vList2"/>
    <dgm:cxn modelId="{FB4AE2A8-4EEA-473E-9E81-B4D3D15956BD}" type="presParOf" srcId="{B7CC3C1F-0072-4C17-857B-D042E989A9BF}" destId="{8D7A69B0-96A5-4D17-933C-6902C0A9B479}" srcOrd="5" destOrd="0" presId="urn:microsoft.com/office/officeart/2005/8/layout/vList2"/>
    <dgm:cxn modelId="{BA88A4AD-0128-4AFF-AECA-21D3BCE89B4D}" type="presParOf" srcId="{B7CC3C1F-0072-4C17-857B-D042E989A9BF}" destId="{3DD968D1-6569-4624-A1A3-5E9D510AD007}" srcOrd="6" destOrd="0" presId="urn:microsoft.com/office/officeart/2005/8/layout/vList2"/>
    <dgm:cxn modelId="{F2B89792-5B9C-48A4-B6D6-5E6F7463AF0A}" type="presParOf" srcId="{B7CC3C1F-0072-4C17-857B-D042E989A9BF}" destId="{92379415-A2F9-475E-84D2-8BDC6300A5C9}" srcOrd="7" destOrd="0" presId="urn:microsoft.com/office/officeart/2005/8/layout/vList2"/>
    <dgm:cxn modelId="{B82D1679-DA71-4EFF-AB2C-9C10E0F6901B}" type="presParOf" srcId="{B7CC3C1F-0072-4C17-857B-D042E989A9BF}" destId="{D1AB1029-E245-4E4A-BD49-B8A56B499D29}" srcOrd="8" destOrd="0" presId="urn:microsoft.com/office/officeart/2005/8/layout/vList2"/>
    <dgm:cxn modelId="{E6E58100-3766-4177-A0E3-5F28B1A8EA4F}" type="presParOf" srcId="{B7CC3C1F-0072-4C17-857B-D042E989A9BF}" destId="{687A8450-2818-44ED-A330-EC5DFAD02FC8}" srcOrd="9" destOrd="0" presId="urn:microsoft.com/office/officeart/2005/8/layout/vList2"/>
    <dgm:cxn modelId="{5A2F6663-5753-4F14-A2CE-E30FC36EC607}" type="presParOf" srcId="{B7CC3C1F-0072-4C17-857B-D042E989A9BF}" destId="{50661564-87CF-4A90-BA2C-6654D8D3E9A2}" srcOrd="10" destOrd="0" presId="urn:microsoft.com/office/officeart/2005/8/layout/vList2"/>
    <dgm:cxn modelId="{D15C29A3-489D-4B65-8419-6A1E3AC61DEA}" type="presParOf" srcId="{B7CC3C1F-0072-4C17-857B-D042E989A9BF}" destId="{C47850F8-5AFE-48EB-B940-0700985FEE75}" srcOrd="11" destOrd="0" presId="urn:microsoft.com/office/officeart/2005/8/layout/vList2"/>
    <dgm:cxn modelId="{A74A4B2E-3066-447D-9236-DE87C1644979}" type="presParOf" srcId="{B7CC3C1F-0072-4C17-857B-D042E989A9BF}" destId="{EEB5FE62-C4A5-4DB4-B05C-8976A04EFE51}" srcOrd="12" destOrd="0" presId="urn:microsoft.com/office/officeart/2005/8/layout/vList2"/>
    <dgm:cxn modelId="{5D2CFEE7-1AD8-4CC6-B1C3-14A568273D89}" type="presParOf" srcId="{B7CC3C1F-0072-4C17-857B-D042E989A9BF}" destId="{0ED1714B-867C-4B13-A8C0-8DF8F5F15572}" srcOrd="13" destOrd="0" presId="urn:microsoft.com/office/officeart/2005/8/layout/vList2"/>
    <dgm:cxn modelId="{72906C91-F016-49F0-8434-05AD14CF8B4B}" type="presParOf" srcId="{B7CC3C1F-0072-4C17-857B-D042E989A9BF}" destId="{7AF3793E-EB48-41FF-B3C2-4526A7EC0CBC}" srcOrd="14" destOrd="0" presId="urn:microsoft.com/office/officeart/2005/8/layout/vList2"/>
    <dgm:cxn modelId="{6FE24154-4D08-445F-A8C5-5FE4070FD65F}" type="presParOf" srcId="{B7CC3C1F-0072-4C17-857B-D042E989A9BF}" destId="{646B5A0F-6E22-408C-9197-E20A39F3C117}" srcOrd="15" destOrd="0" presId="urn:microsoft.com/office/officeart/2005/8/layout/vList2"/>
    <dgm:cxn modelId="{18074712-C6E5-44E6-BBAF-384BD7F14F5D}" type="presParOf" srcId="{B7CC3C1F-0072-4C17-857B-D042E989A9BF}" destId="{5FDE7E45-BF47-44E5-A0EA-464079B6DD15}" srcOrd="1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B9DCB62E-73B0-46B1-B17E-5D7179BCB722}"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2801983E-2A4C-4646-9BB7-2C770001E956}">
      <dgm:prSet custT="1"/>
      <dgm:spPr/>
      <dgm:t>
        <a:bodyPr/>
        <a:lstStyle/>
        <a:p>
          <a:pPr>
            <a:lnSpc>
              <a:spcPct val="100000"/>
            </a:lnSpc>
          </a:pPr>
          <a:r>
            <a:rPr lang="en-US" sz="2000" b="0" i="0" baseline="0" dirty="0"/>
            <a:t>City Code Article VII lacks detailed implementing standards — creating operational ambiguity</a:t>
          </a:r>
          <a:endParaRPr lang="en-US" sz="2000" dirty="0"/>
        </a:p>
      </dgm:t>
    </dgm:pt>
    <dgm:pt modelId="{30A0340C-DE23-4AC1-8772-70C4F403ACA4}" type="parTrans" cxnId="{18CEE45A-24F0-4118-BDA4-7F2631CE9D8C}">
      <dgm:prSet/>
      <dgm:spPr/>
      <dgm:t>
        <a:bodyPr/>
        <a:lstStyle/>
        <a:p>
          <a:endParaRPr lang="en-US"/>
        </a:p>
      </dgm:t>
    </dgm:pt>
    <dgm:pt modelId="{B94F8312-00D3-4675-8730-7E431798BCB5}" type="sibTrans" cxnId="{18CEE45A-24F0-4118-BDA4-7F2631CE9D8C}">
      <dgm:prSet/>
      <dgm:spPr/>
      <dgm:t>
        <a:bodyPr/>
        <a:lstStyle/>
        <a:p>
          <a:endParaRPr lang="en-US"/>
        </a:p>
      </dgm:t>
    </dgm:pt>
    <dgm:pt modelId="{BDDEE15A-FE28-4719-A231-7E0E17430C02}">
      <dgm:prSet custT="1"/>
      <dgm:spPr/>
      <dgm:t>
        <a:bodyPr/>
        <a:lstStyle/>
        <a:p>
          <a:pPr>
            <a:lnSpc>
              <a:spcPct val="100000"/>
            </a:lnSpc>
          </a:pPr>
          <a:r>
            <a:rPr lang="en-US" sz="2000" b="0" i="0" baseline="0" dirty="0"/>
            <a:t>Must codify updated federal and national safety standards: NESC 2023, NFPA 70E 2024, FCC 47 CFR Part 1</a:t>
          </a:r>
          <a:endParaRPr lang="en-US" sz="2000" dirty="0"/>
        </a:p>
      </dgm:t>
    </dgm:pt>
    <dgm:pt modelId="{075F1331-F9FB-4D70-A648-21D0BC80E518}" type="parTrans" cxnId="{350D10AC-D68A-47E6-B97F-B88497C22B0C}">
      <dgm:prSet/>
      <dgm:spPr/>
      <dgm:t>
        <a:bodyPr/>
        <a:lstStyle/>
        <a:p>
          <a:endParaRPr lang="en-US"/>
        </a:p>
      </dgm:t>
    </dgm:pt>
    <dgm:pt modelId="{D909D5ED-CBAD-4D93-91E6-AABA452F039D}" type="sibTrans" cxnId="{350D10AC-D68A-47E6-B97F-B88497C22B0C}">
      <dgm:prSet/>
      <dgm:spPr/>
      <dgm:t>
        <a:bodyPr/>
        <a:lstStyle/>
        <a:p>
          <a:endParaRPr lang="en-US"/>
        </a:p>
      </dgm:t>
    </dgm:pt>
    <dgm:pt modelId="{7EE2EA5A-58D9-4857-9B3D-299DAE8E1AAF}">
      <dgm:prSet custT="1"/>
      <dgm:spPr/>
      <dgm:t>
        <a:bodyPr/>
        <a:lstStyle/>
        <a:p>
          <a:pPr>
            <a:lnSpc>
              <a:spcPct val="100000"/>
            </a:lnSpc>
          </a:pPr>
          <a:r>
            <a:rPr lang="en-US" sz="2000" b="0" i="0" baseline="0" dirty="0"/>
            <a:t>No formal framework for joint use arbitration timelines or wireless permit shot clocks</a:t>
          </a:r>
          <a:endParaRPr lang="en-US" sz="2000" dirty="0"/>
        </a:p>
      </dgm:t>
    </dgm:pt>
    <dgm:pt modelId="{7FA65368-7C4D-4355-A30D-FC476570DD0C}" type="parTrans" cxnId="{33818CA5-2E46-4500-8656-6196852A2654}">
      <dgm:prSet/>
      <dgm:spPr/>
      <dgm:t>
        <a:bodyPr/>
        <a:lstStyle/>
        <a:p>
          <a:endParaRPr lang="en-US"/>
        </a:p>
      </dgm:t>
    </dgm:pt>
    <dgm:pt modelId="{AB442E77-01F1-488E-BC38-7CF78AB58DFF}" type="sibTrans" cxnId="{33818CA5-2E46-4500-8656-6196852A2654}">
      <dgm:prSet/>
      <dgm:spPr/>
      <dgm:t>
        <a:bodyPr/>
        <a:lstStyle/>
        <a:p>
          <a:endParaRPr lang="en-US"/>
        </a:p>
      </dgm:t>
    </dgm:pt>
    <dgm:pt modelId="{3A67A624-4FFF-4887-9A49-975993FFBDC8}">
      <dgm:prSet custT="1"/>
      <dgm:spPr/>
      <dgm:t>
        <a:bodyPr/>
        <a:lstStyle/>
        <a:p>
          <a:pPr>
            <a:lnSpc>
              <a:spcPct val="100000"/>
            </a:lnSpc>
          </a:pPr>
          <a:r>
            <a:rPr lang="en-US" sz="2000" b="0" i="0" baseline="0" dirty="0"/>
            <a:t>DPU–DPW operational delegation requires clear written accountability and reporting structures</a:t>
          </a:r>
          <a:endParaRPr lang="en-US" sz="2000" dirty="0"/>
        </a:p>
      </dgm:t>
    </dgm:pt>
    <dgm:pt modelId="{7CD322AA-FBAC-47B6-A759-6D61F8888F23}" type="parTrans" cxnId="{0526F265-D2D8-4080-AF5E-29E6F633F21C}">
      <dgm:prSet/>
      <dgm:spPr/>
      <dgm:t>
        <a:bodyPr/>
        <a:lstStyle/>
        <a:p>
          <a:endParaRPr lang="en-US"/>
        </a:p>
      </dgm:t>
    </dgm:pt>
    <dgm:pt modelId="{E6ECAD05-05DF-42D7-85B0-D4AB35724F63}" type="sibTrans" cxnId="{0526F265-D2D8-4080-AF5E-29E6F633F21C}">
      <dgm:prSet/>
      <dgm:spPr/>
      <dgm:t>
        <a:bodyPr/>
        <a:lstStyle/>
        <a:p>
          <a:endParaRPr lang="en-US"/>
        </a:p>
      </dgm:t>
    </dgm:pt>
    <dgm:pt modelId="{D358D74D-14E9-419F-BA5C-239537CA6D1A}">
      <dgm:prSet custT="1"/>
      <dgm:spPr/>
      <dgm:t>
        <a:bodyPr/>
        <a:lstStyle/>
        <a:p>
          <a:pPr>
            <a:lnSpc>
              <a:spcPct val="100000"/>
            </a:lnSpc>
          </a:pPr>
          <a:r>
            <a:rPr lang="en-US" sz="2000" b="0" i="0" baseline="0" dirty="0"/>
            <a:t>Aligns with Virginia Code §§ 56-466.1 and 56-484.29 requirements</a:t>
          </a:r>
          <a:endParaRPr lang="en-US" sz="2000" dirty="0"/>
        </a:p>
      </dgm:t>
    </dgm:pt>
    <dgm:pt modelId="{99332FD1-1F93-4CB5-987D-182B2622E787}" type="parTrans" cxnId="{FCFC714C-0649-4739-9899-E7296ABC2C05}">
      <dgm:prSet/>
      <dgm:spPr/>
      <dgm:t>
        <a:bodyPr/>
        <a:lstStyle/>
        <a:p>
          <a:endParaRPr lang="en-US"/>
        </a:p>
      </dgm:t>
    </dgm:pt>
    <dgm:pt modelId="{A8CF92AD-9ADB-4FAD-B654-BFB8DC104D59}" type="sibTrans" cxnId="{FCFC714C-0649-4739-9899-E7296ABC2C05}">
      <dgm:prSet/>
      <dgm:spPr/>
      <dgm:t>
        <a:bodyPr/>
        <a:lstStyle/>
        <a:p>
          <a:endParaRPr lang="en-US"/>
        </a:p>
      </dgm:t>
    </dgm:pt>
    <dgm:pt modelId="{4B764ADF-2DAB-401C-B17E-D2D0DE91EE3B}" type="pres">
      <dgm:prSet presAssocID="{B9DCB62E-73B0-46B1-B17E-5D7179BCB722}" presName="root" presStyleCnt="0">
        <dgm:presLayoutVars>
          <dgm:dir/>
          <dgm:resizeHandles val="exact"/>
        </dgm:presLayoutVars>
      </dgm:prSet>
      <dgm:spPr/>
    </dgm:pt>
    <dgm:pt modelId="{77506E60-A1F0-4AA9-8FAB-B1CEF811C9AD}" type="pres">
      <dgm:prSet presAssocID="{2801983E-2A4C-4646-9BB7-2C770001E956}" presName="compNode" presStyleCnt="0"/>
      <dgm:spPr/>
    </dgm:pt>
    <dgm:pt modelId="{71C6C986-E089-4BAF-83B5-B1107F823EE8}" type="pres">
      <dgm:prSet presAssocID="{2801983E-2A4C-4646-9BB7-2C770001E956}" presName="bgRect" presStyleLbl="bgShp" presStyleIdx="0" presStyleCnt="5"/>
      <dgm:spPr/>
    </dgm:pt>
    <dgm:pt modelId="{A6DEABBE-270F-47EE-BEA1-0727B06AB14F}" type="pres">
      <dgm:prSet presAssocID="{2801983E-2A4C-4646-9BB7-2C770001E956}"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City"/>
        </a:ext>
      </dgm:extLst>
    </dgm:pt>
    <dgm:pt modelId="{A6C01523-EF5F-4128-A7C9-D36AA6E0C25A}" type="pres">
      <dgm:prSet presAssocID="{2801983E-2A4C-4646-9BB7-2C770001E956}" presName="spaceRect" presStyleCnt="0"/>
      <dgm:spPr/>
    </dgm:pt>
    <dgm:pt modelId="{93D775F6-26DE-42A5-8363-51BD392E9593}" type="pres">
      <dgm:prSet presAssocID="{2801983E-2A4C-4646-9BB7-2C770001E956}" presName="parTx" presStyleLbl="revTx" presStyleIdx="0" presStyleCnt="5">
        <dgm:presLayoutVars>
          <dgm:chMax val="0"/>
          <dgm:chPref val="0"/>
        </dgm:presLayoutVars>
      </dgm:prSet>
      <dgm:spPr/>
    </dgm:pt>
    <dgm:pt modelId="{FB945547-80C2-4495-9EB4-EC59727DA16D}" type="pres">
      <dgm:prSet presAssocID="{B94F8312-00D3-4675-8730-7E431798BCB5}" presName="sibTrans" presStyleCnt="0"/>
      <dgm:spPr/>
    </dgm:pt>
    <dgm:pt modelId="{87B45133-F604-4DC7-B248-7FF5683659F4}" type="pres">
      <dgm:prSet presAssocID="{BDDEE15A-FE28-4719-A231-7E0E17430C02}" presName="compNode" presStyleCnt="0"/>
      <dgm:spPr/>
    </dgm:pt>
    <dgm:pt modelId="{91166BF5-041C-4F25-B9AB-96DCAB1D8E26}" type="pres">
      <dgm:prSet presAssocID="{BDDEE15A-FE28-4719-A231-7E0E17430C02}" presName="bgRect" presStyleLbl="bgShp" presStyleIdx="1" presStyleCnt="5"/>
      <dgm:spPr/>
    </dgm:pt>
    <dgm:pt modelId="{BDFBD446-A805-4429-AF9C-B4853CE9E7A2}" type="pres">
      <dgm:prSet presAssocID="{BDDEE15A-FE28-4719-A231-7E0E17430C02}"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546871B1-6620-4336-BBD7-6570212A5F56}" type="pres">
      <dgm:prSet presAssocID="{BDDEE15A-FE28-4719-A231-7E0E17430C02}" presName="spaceRect" presStyleCnt="0"/>
      <dgm:spPr/>
    </dgm:pt>
    <dgm:pt modelId="{19E81DB1-32FA-4959-BCFF-23245F5511C3}" type="pres">
      <dgm:prSet presAssocID="{BDDEE15A-FE28-4719-A231-7E0E17430C02}" presName="parTx" presStyleLbl="revTx" presStyleIdx="1" presStyleCnt="5">
        <dgm:presLayoutVars>
          <dgm:chMax val="0"/>
          <dgm:chPref val="0"/>
        </dgm:presLayoutVars>
      </dgm:prSet>
      <dgm:spPr/>
    </dgm:pt>
    <dgm:pt modelId="{2BD46066-7A2D-406B-913B-0223161F500E}" type="pres">
      <dgm:prSet presAssocID="{D909D5ED-CBAD-4D93-91E6-AABA452F039D}" presName="sibTrans" presStyleCnt="0"/>
      <dgm:spPr/>
    </dgm:pt>
    <dgm:pt modelId="{17196F6D-993A-4D50-8D68-5E088D62C989}" type="pres">
      <dgm:prSet presAssocID="{7EE2EA5A-58D9-4857-9B3D-299DAE8E1AAF}" presName="compNode" presStyleCnt="0"/>
      <dgm:spPr/>
    </dgm:pt>
    <dgm:pt modelId="{65B7A651-1A33-4CA3-B6B5-BEFDEECE11FE}" type="pres">
      <dgm:prSet presAssocID="{7EE2EA5A-58D9-4857-9B3D-299DAE8E1AAF}" presName="bgRect" presStyleLbl="bgShp" presStyleIdx="2" presStyleCnt="5"/>
      <dgm:spPr/>
    </dgm:pt>
    <dgm:pt modelId="{0A4952FF-6EB6-4A97-A60F-3D294BC78249}" type="pres">
      <dgm:prSet presAssocID="{7EE2EA5A-58D9-4857-9B3D-299DAE8E1AAF}"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Stopwatch"/>
        </a:ext>
      </dgm:extLst>
    </dgm:pt>
    <dgm:pt modelId="{3A911ECF-8BEF-439B-A7F0-87B1F9F5E70F}" type="pres">
      <dgm:prSet presAssocID="{7EE2EA5A-58D9-4857-9B3D-299DAE8E1AAF}" presName="spaceRect" presStyleCnt="0"/>
      <dgm:spPr/>
    </dgm:pt>
    <dgm:pt modelId="{33EC880B-E2E4-4709-A08A-AEFB5E325A8E}" type="pres">
      <dgm:prSet presAssocID="{7EE2EA5A-58D9-4857-9B3D-299DAE8E1AAF}" presName="parTx" presStyleLbl="revTx" presStyleIdx="2" presStyleCnt="5">
        <dgm:presLayoutVars>
          <dgm:chMax val="0"/>
          <dgm:chPref val="0"/>
        </dgm:presLayoutVars>
      </dgm:prSet>
      <dgm:spPr/>
    </dgm:pt>
    <dgm:pt modelId="{E4CD0739-5C8F-47F3-B3E0-2F5DA93AEF66}" type="pres">
      <dgm:prSet presAssocID="{AB442E77-01F1-488E-BC38-7CF78AB58DFF}" presName="sibTrans" presStyleCnt="0"/>
      <dgm:spPr/>
    </dgm:pt>
    <dgm:pt modelId="{817C2BBC-DA77-4239-B0C2-DFBACC139947}" type="pres">
      <dgm:prSet presAssocID="{3A67A624-4FFF-4887-9A49-975993FFBDC8}" presName="compNode" presStyleCnt="0"/>
      <dgm:spPr/>
    </dgm:pt>
    <dgm:pt modelId="{3C33423D-9CBE-4C2A-A186-5A0906BF6E14}" type="pres">
      <dgm:prSet presAssocID="{3A67A624-4FFF-4887-9A49-975993FFBDC8}" presName="bgRect" presStyleLbl="bgShp" presStyleIdx="3" presStyleCnt="5"/>
      <dgm:spPr/>
    </dgm:pt>
    <dgm:pt modelId="{979CFC51-5339-4267-B42D-85BB12A38B73}" type="pres">
      <dgm:prSet presAssocID="{3A67A624-4FFF-4887-9A49-975993FFBDC8}"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ierarchy"/>
        </a:ext>
      </dgm:extLst>
    </dgm:pt>
    <dgm:pt modelId="{2C4ED7E2-85B8-450C-BE31-B6CBA1FF284D}" type="pres">
      <dgm:prSet presAssocID="{3A67A624-4FFF-4887-9A49-975993FFBDC8}" presName="spaceRect" presStyleCnt="0"/>
      <dgm:spPr/>
    </dgm:pt>
    <dgm:pt modelId="{6923CEB0-5E7F-4AAB-AC3E-B044369FFAB2}" type="pres">
      <dgm:prSet presAssocID="{3A67A624-4FFF-4887-9A49-975993FFBDC8}" presName="parTx" presStyleLbl="revTx" presStyleIdx="3" presStyleCnt="5">
        <dgm:presLayoutVars>
          <dgm:chMax val="0"/>
          <dgm:chPref val="0"/>
        </dgm:presLayoutVars>
      </dgm:prSet>
      <dgm:spPr/>
    </dgm:pt>
    <dgm:pt modelId="{7ABDBB55-58AF-4F5A-981F-8F74967A79FD}" type="pres">
      <dgm:prSet presAssocID="{E6ECAD05-05DF-42D7-85B0-D4AB35724F63}" presName="sibTrans" presStyleCnt="0"/>
      <dgm:spPr/>
    </dgm:pt>
    <dgm:pt modelId="{8BE6D585-CF6F-4ACC-A2AD-10F7AD48FA6B}" type="pres">
      <dgm:prSet presAssocID="{D358D74D-14E9-419F-BA5C-239537CA6D1A}" presName="compNode" presStyleCnt="0"/>
      <dgm:spPr/>
    </dgm:pt>
    <dgm:pt modelId="{6B9F02AA-5E24-4948-BCC7-C4298629AFA3}" type="pres">
      <dgm:prSet presAssocID="{D358D74D-14E9-419F-BA5C-239537CA6D1A}" presName="bgRect" presStyleLbl="bgShp" presStyleIdx="4" presStyleCnt="5"/>
      <dgm:spPr/>
    </dgm:pt>
    <dgm:pt modelId="{72419219-E629-458D-9144-D6A54A91DB40}" type="pres">
      <dgm:prSet presAssocID="{D358D74D-14E9-419F-BA5C-239537CA6D1A}"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Branching Diagram"/>
        </a:ext>
      </dgm:extLst>
    </dgm:pt>
    <dgm:pt modelId="{1AC1CA83-04F3-4198-8F1B-CF58E6BC5E44}" type="pres">
      <dgm:prSet presAssocID="{D358D74D-14E9-419F-BA5C-239537CA6D1A}" presName="spaceRect" presStyleCnt="0"/>
      <dgm:spPr/>
    </dgm:pt>
    <dgm:pt modelId="{B95A02A3-74B6-4133-991F-CC74232DCD3C}" type="pres">
      <dgm:prSet presAssocID="{D358D74D-14E9-419F-BA5C-239537CA6D1A}" presName="parTx" presStyleLbl="revTx" presStyleIdx="4" presStyleCnt="5">
        <dgm:presLayoutVars>
          <dgm:chMax val="0"/>
          <dgm:chPref val="0"/>
        </dgm:presLayoutVars>
      </dgm:prSet>
      <dgm:spPr/>
    </dgm:pt>
  </dgm:ptLst>
  <dgm:cxnLst>
    <dgm:cxn modelId="{28A68D1D-F10A-4CCD-9C6B-6986605C9DF7}" type="presOf" srcId="{D358D74D-14E9-419F-BA5C-239537CA6D1A}" destId="{B95A02A3-74B6-4133-991F-CC74232DCD3C}" srcOrd="0" destOrd="0" presId="urn:microsoft.com/office/officeart/2018/2/layout/IconVerticalSolidList"/>
    <dgm:cxn modelId="{77C0B325-FA54-410D-AE42-D6081660BD10}" type="presOf" srcId="{3A67A624-4FFF-4887-9A49-975993FFBDC8}" destId="{6923CEB0-5E7F-4AAB-AC3E-B044369FFAB2}" srcOrd="0" destOrd="0" presId="urn:microsoft.com/office/officeart/2018/2/layout/IconVerticalSolidList"/>
    <dgm:cxn modelId="{A5C7E236-50C1-44A0-B721-B671742243FE}" type="presOf" srcId="{2801983E-2A4C-4646-9BB7-2C770001E956}" destId="{93D775F6-26DE-42A5-8363-51BD392E9593}" srcOrd="0" destOrd="0" presId="urn:microsoft.com/office/officeart/2018/2/layout/IconVerticalSolidList"/>
    <dgm:cxn modelId="{DFEBE940-56DC-493C-8FCE-C153D07F7B42}" type="presOf" srcId="{BDDEE15A-FE28-4719-A231-7E0E17430C02}" destId="{19E81DB1-32FA-4959-BCFF-23245F5511C3}" srcOrd="0" destOrd="0" presId="urn:microsoft.com/office/officeart/2018/2/layout/IconVerticalSolidList"/>
    <dgm:cxn modelId="{DF973064-DF88-440B-AB2D-FDD3CCDEDC30}" type="presOf" srcId="{B9DCB62E-73B0-46B1-B17E-5D7179BCB722}" destId="{4B764ADF-2DAB-401C-B17E-D2D0DE91EE3B}" srcOrd="0" destOrd="0" presId="urn:microsoft.com/office/officeart/2018/2/layout/IconVerticalSolidList"/>
    <dgm:cxn modelId="{0526F265-D2D8-4080-AF5E-29E6F633F21C}" srcId="{B9DCB62E-73B0-46B1-B17E-5D7179BCB722}" destId="{3A67A624-4FFF-4887-9A49-975993FFBDC8}" srcOrd="3" destOrd="0" parTransId="{7CD322AA-FBAC-47B6-A759-6D61F8888F23}" sibTransId="{E6ECAD05-05DF-42D7-85B0-D4AB35724F63}"/>
    <dgm:cxn modelId="{FCFC714C-0649-4739-9899-E7296ABC2C05}" srcId="{B9DCB62E-73B0-46B1-B17E-5D7179BCB722}" destId="{D358D74D-14E9-419F-BA5C-239537CA6D1A}" srcOrd="4" destOrd="0" parTransId="{99332FD1-1F93-4CB5-987D-182B2622E787}" sibTransId="{A8CF92AD-9ADB-4FAD-B654-BFB8DC104D59}"/>
    <dgm:cxn modelId="{18CEE45A-24F0-4118-BDA4-7F2631CE9D8C}" srcId="{B9DCB62E-73B0-46B1-B17E-5D7179BCB722}" destId="{2801983E-2A4C-4646-9BB7-2C770001E956}" srcOrd="0" destOrd="0" parTransId="{30A0340C-DE23-4AC1-8772-70C4F403ACA4}" sibTransId="{B94F8312-00D3-4675-8730-7E431798BCB5}"/>
    <dgm:cxn modelId="{33818CA5-2E46-4500-8656-6196852A2654}" srcId="{B9DCB62E-73B0-46B1-B17E-5D7179BCB722}" destId="{7EE2EA5A-58D9-4857-9B3D-299DAE8E1AAF}" srcOrd="2" destOrd="0" parTransId="{7FA65368-7C4D-4355-A30D-FC476570DD0C}" sibTransId="{AB442E77-01F1-488E-BC38-7CF78AB58DFF}"/>
    <dgm:cxn modelId="{350D10AC-D68A-47E6-B97F-B88497C22B0C}" srcId="{B9DCB62E-73B0-46B1-B17E-5D7179BCB722}" destId="{BDDEE15A-FE28-4719-A231-7E0E17430C02}" srcOrd="1" destOrd="0" parTransId="{075F1331-F9FB-4D70-A648-21D0BC80E518}" sibTransId="{D909D5ED-CBAD-4D93-91E6-AABA452F039D}"/>
    <dgm:cxn modelId="{93FBBFD8-6412-460B-B12F-B622F47A1337}" type="presOf" srcId="{7EE2EA5A-58D9-4857-9B3D-299DAE8E1AAF}" destId="{33EC880B-E2E4-4709-A08A-AEFB5E325A8E}" srcOrd="0" destOrd="0" presId="urn:microsoft.com/office/officeart/2018/2/layout/IconVerticalSolidList"/>
    <dgm:cxn modelId="{993734A2-DEC3-4AD2-B70D-8B99D085BA91}" type="presParOf" srcId="{4B764ADF-2DAB-401C-B17E-D2D0DE91EE3B}" destId="{77506E60-A1F0-4AA9-8FAB-B1CEF811C9AD}" srcOrd="0" destOrd="0" presId="urn:microsoft.com/office/officeart/2018/2/layout/IconVerticalSolidList"/>
    <dgm:cxn modelId="{1FCB8EB4-98B7-488F-A524-E641ADD0178F}" type="presParOf" srcId="{77506E60-A1F0-4AA9-8FAB-B1CEF811C9AD}" destId="{71C6C986-E089-4BAF-83B5-B1107F823EE8}" srcOrd="0" destOrd="0" presId="urn:microsoft.com/office/officeart/2018/2/layout/IconVerticalSolidList"/>
    <dgm:cxn modelId="{8227DAD6-1DE7-4D59-8499-EE25EA64A56A}" type="presParOf" srcId="{77506E60-A1F0-4AA9-8FAB-B1CEF811C9AD}" destId="{A6DEABBE-270F-47EE-BEA1-0727B06AB14F}" srcOrd="1" destOrd="0" presId="urn:microsoft.com/office/officeart/2018/2/layout/IconVerticalSolidList"/>
    <dgm:cxn modelId="{F93A4C83-E787-441A-8873-B7762A1C04C7}" type="presParOf" srcId="{77506E60-A1F0-4AA9-8FAB-B1CEF811C9AD}" destId="{A6C01523-EF5F-4128-A7C9-D36AA6E0C25A}" srcOrd="2" destOrd="0" presId="urn:microsoft.com/office/officeart/2018/2/layout/IconVerticalSolidList"/>
    <dgm:cxn modelId="{760C55DD-0CBE-49CE-9C1F-E774658E362D}" type="presParOf" srcId="{77506E60-A1F0-4AA9-8FAB-B1CEF811C9AD}" destId="{93D775F6-26DE-42A5-8363-51BD392E9593}" srcOrd="3" destOrd="0" presId="urn:microsoft.com/office/officeart/2018/2/layout/IconVerticalSolidList"/>
    <dgm:cxn modelId="{F86B2D5D-9D36-41CA-94C5-71D28C28F951}" type="presParOf" srcId="{4B764ADF-2DAB-401C-B17E-D2D0DE91EE3B}" destId="{FB945547-80C2-4495-9EB4-EC59727DA16D}" srcOrd="1" destOrd="0" presId="urn:microsoft.com/office/officeart/2018/2/layout/IconVerticalSolidList"/>
    <dgm:cxn modelId="{1FA9AC64-9856-4382-A7FE-B0EC93444E4F}" type="presParOf" srcId="{4B764ADF-2DAB-401C-B17E-D2D0DE91EE3B}" destId="{87B45133-F604-4DC7-B248-7FF5683659F4}" srcOrd="2" destOrd="0" presId="urn:microsoft.com/office/officeart/2018/2/layout/IconVerticalSolidList"/>
    <dgm:cxn modelId="{21DFDE4E-2097-45C4-A289-393026C7891D}" type="presParOf" srcId="{87B45133-F604-4DC7-B248-7FF5683659F4}" destId="{91166BF5-041C-4F25-B9AB-96DCAB1D8E26}" srcOrd="0" destOrd="0" presId="urn:microsoft.com/office/officeart/2018/2/layout/IconVerticalSolidList"/>
    <dgm:cxn modelId="{31331B8D-2B8D-4A9E-A0E8-7587ABF78C1A}" type="presParOf" srcId="{87B45133-F604-4DC7-B248-7FF5683659F4}" destId="{BDFBD446-A805-4429-AF9C-B4853CE9E7A2}" srcOrd="1" destOrd="0" presId="urn:microsoft.com/office/officeart/2018/2/layout/IconVerticalSolidList"/>
    <dgm:cxn modelId="{1A0AA607-05B6-4820-9AC8-099062DEE107}" type="presParOf" srcId="{87B45133-F604-4DC7-B248-7FF5683659F4}" destId="{546871B1-6620-4336-BBD7-6570212A5F56}" srcOrd="2" destOrd="0" presId="urn:microsoft.com/office/officeart/2018/2/layout/IconVerticalSolidList"/>
    <dgm:cxn modelId="{413074B6-444E-4CAA-ABD6-C598B36F73DB}" type="presParOf" srcId="{87B45133-F604-4DC7-B248-7FF5683659F4}" destId="{19E81DB1-32FA-4959-BCFF-23245F5511C3}" srcOrd="3" destOrd="0" presId="urn:microsoft.com/office/officeart/2018/2/layout/IconVerticalSolidList"/>
    <dgm:cxn modelId="{F83BFF1E-AAD1-4126-B13D-D5AD40015255}" type="presParOf" srcId="{4B764ADF-2DAB-401C-B17E-D2D0DE91EE3B}" destId="{2BD46066-7A2D-406B-913B-0223161F500E}" srcOrd="3" destOrd="0" presId="urn:microsoft.com/office/officeart/2018/2/layout/IconVerticalSolidList"/>
    <dgm:cxn modelId="{F39824CD-BB87-40D4-8766-510A6D56CC33}" type="presParOf" srcId="{4B764ADF-2DAB-401C-B17E-D2D0DE91EE3B}" destId="{17196F6D-993A-4D50-8D68-5E088D62C989}" srcOrd="4" destOrd="0" presId="urn:microsoft.com/office/officeart/2018/2/layout/IconVerticalSolidList"/>
    <dgm:cxn modelId="{0DDAB574-BAF5-42A7-BB7B-CBCFF2C6044B}" type="presParOf" srcId="{17196F6D-993A-4D50-8D68-5E088D62C989}" destId="{65B7A651-1A33-4CA3-B6B5-BEFDEECE11FE}" srcOrd="0" destOrd="0" presId="urn:microsoft.com/office/officeart/2018/2/layout/IconVerticalSolidList"/>
    <dgm:cxn modelId="{A121CED5-C0A4-4D41-B899-0FD6A66BF8A7}" type="presParOf" srcId="{17196F6D-993A-4D50-8D68-5E088D62C989}" destId="{0A4952FF-6EB6-4A97-A60F-3D294BC78249}" srcOrd="1" destOrd="0" presId="urn:microsoft.com/office/officeart/2018/2/layout/IconVerticalSolidList"/>
    <dgm:cxn modelId="{BE107155-59A1-4168-A476-7268659CC2D6}" type="presParOf" srcId="{17196F6D-993A-4D50-8D68-5E088D62C989}" destId="{3A911ECF-8BEF-439B-A7F0-87B1F9F5E70F}" srcOrd="2" destOrd="0" presId="urn:microsoft.com/office/officeart/2018/2/layout/IconVerticalSolidList"/>
    <dgm:cxn modelId="{A051BD54-5293-4556-8186-06312207ED27}" type="presParOf" srcId="{17196F6D-993A-4D50-8D68-5E088D62C989}" destId="{33EC880B-E2E4-4709-A08A-AEFB5E325A8E}" srcOrd="3" destOrd="0" presId="urn:microsoft.com/office/officeart/2018/2/layout/IconVerticalSolidList"/>
    <dgm:cxn modelId="{891E7C9E-B772-46EE-B6EE-A0D01A53F69C}" type="presParOf" srcId="{4B764ADF-2DAB-401C-B17E-D2D0DE91EE3B}" destId="{E4CD0739-5C8F-47F3-B3E0-2F5DA93AEF66}" srcOrd="5" destOrd="0" presId="urn:microsoft.com/office/officeart/2018/2/layout/IconVerticalSolidList"/>
    <dgm:cxn modelId="{68B60987-2FD6-44B8-A05C-C77435F59E93}" type="presParOf" srcId="{4B764ADF-2DAB-401C-B17E-D2D0DE91EE3B}" destId="{817C2BBC-DA77-4239-B0C2-DFBACC139947}" srcOrd="6" destOrd="0" presId="urn:microsoft.com/office/officeart/2018/2/layout/IconVerticalSolidList"/>
    <dgm:cxn modelId="{04D006C9-DD8A-4E6C-8009-B9F00C801826}" type="presParOf" srcId="{817C2BBC-DA77-4239-B0C2-DFBACC139947}" destId="{3C33423D-9CBE-4C2A-A186-5A0906BF6E14}" srcOrd="0" destOrd="0" presId="urn:microsoft.com/office/officeart/2018/2/layout/IconVerticalSolidList"/>
    <dgm:cxn modelId="{9F03FD36-C82E-4950-8203-D110D6724C5E}" type="presParOf" srcId="{817C2BBC-DA77-4239-B0C2-DFBACC139947}" destId="{979CFC51-5339-4267-B42D-85BB12A38B73}" srcOrd="1" destOrd="0" presId="urn:microsoft.com/office/officeart/2018/2/layout/IconVerticalSolidList"/>
    <dgm:cxn modelId="{4B96A736-29A6-4CA1-8AD2-8313D8A8A726}" type="presParOf" srcId="{817C2BBC-DA77-4239-B0C2-DFBACC139947}" destId="{2C4ED7E2-85B8-450C-BE31-B6CBA1FF284D}" srcOrd="2" destOrd="0" presId="urn:microsoft.com/office/officeart/2018/2/layout/IconVerticalSolidList"/>
    <dgm:cxn modelId="{9A1E2445-A967-4468-B15A-534B4092961A}" type="presParOf" srcId="{817C2BBC-DA77-4239-B0C2-DFBACC139947}" destId="{6923CEB0-5E7F-4AAB-AC3E-B044369FFAB2}" srcOrd="3" destOrd="0" presId="urn:microsoft.com/office/officeart/2018/2/layout/IconVerticalSolidList"/>
    <dgm:cxn modelId="{932011BC-3A90-49A8-B980-CD1920B4680D}" type="presParOf" srcId="{4B764ADF-2DAB-401C-B17E-D2D0DE91EE3B}" destId="{7ABDBB55-58AF-4F5A-981F-8F74967A79FD}" srcOrd="7" destOrd="0" presId="urn:microsoft.com/office/officeart/2018/2/layout/IconVerticalSolidList"/>
    <dgm:cxn modelId="{08A1BC7B-BF05-4E84-97C1-65B4024E37A7}" type="presParOf" srcId="{4B764ADF-2DAB-401C-B17E-D2D0DE91EE3B}" destId="{8BE6D585-CF6F-4ACC-A2AD-10F7AD48FA6B}" srcOrd="8" destOrd="0" presId="urn:microsoft.com/office/officeart/2018/2/layout/IconVerticalSolidList"/>
    <dgm:cxn modelId="{5283EF55-55F5-4DF8-8497-9D572DCF3FD4}" type="presParOf" srcId="{8BE6D585-CF6F-4ACC-A2AD-10F7AD48FA6B}" destId="{6B9F02AA-5E24-4948-BCC7-C4298629AFA3}" srcOrd="0" destOrd="0" presId="urn:microsoft.com/office/officeart/2018/2/layout/IconVerticalSolidList"/>
    <dgm:cxn modelId="{2AFCE680-A128-4072-B66A-99153673975D}" type="presParOf" srcId="{8BE6D585-CF6F-4ACC-A2AD-10F7AD48FA6B}" destId="{72419219-E629-458D-9144-D6A54A91DB40}" srcOrd="1" destOrd="0" presId="urn:microsoft.com/office/officeart/2018/2/layout/IconVerticalSolidList"/>
    <dgm:cxn modelId="{0F8ABC5B-A06B-4865-86B8-133EA8CCC91F}" type="presParOf" srcId="{8BE6D585-CF6F-4ACC-A2AD-10F7AD48FA6B}" destId="{1AC1CA83-04F3-4198-8F1B-CF58E6BC5E44}" srcOrd="2" destOrd="0" presId="urn:microsoft.com/office/officeart/2018/2/layout/IconVerticalSolidList"/>
    <dgm:cxn modelId="{DA899D38-4BF6-4FA7-A18D-EDB03180F9C9}" type="presParOf" srcId="{8BE6D585-CF6F-4ACC-A2AD-10F7AD48FA6B}" destId="{B95A02A3-74B6-4133-991F-CC74232DCD3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C8C55F6-B45F-40C1-85C8-F7E89652D509}"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CF08CD28-68D8-4530-84AF-2D641A754C53}">
      <dgm:prSet/>
      <dgm:spPr/>
      <dgm:t>
        <a:bodyPr/>
        <a:lstStyle/>
        <a:p>
          <a:r>
            <a:rPr lang="en-US" b="0" i="0" baseline="0" dirty="0"/>
            <a:t>GPS-mapped pole inventory with real-time GIS integration</a:t>
          </a:r>
          <a:endParaRPr lang="en-US" dirty="0"/>
        </a:p>
      </dgm:t>
    </dgm:pt>
    <dgm:pt modelId="{139FEF70-D201-4284-A29C-018D43EA00BA}" type="parTrans" cxnId="{05F45CE7-1790-407A-A618-EED30F8F3E83}">
      <dgm:prSet/>
      <dgm:spPr/>
      <dgm:t>
        <a:bodyPr/>
        <a:lstStyle/>
        <a:p>
          <a:endParaRPr lang="en-US"/>
        </a:p>
      </dgm:t>
    </dgm:pt>
    <dgm:pt modelId="{3AD2ABEF-F12A-4B3A-B280-6F95E3927C02}" type="sibTrans" cxnId="{05F45CE7-1790-407A-A618-EED30F8F3E83}">
      <dgm:prSet/>
      <dgm:spPr/>
      <dgm:t>
        <a:bodyPr/>
        <a:lstStyle/>
        <a:p>
          <a:endParaRPr lang="en-US"/>
        </a:p>
      </dgm:t>
    </dgm:pt>
    <dgm:pt modelId="{8A8832CF-B4CB-47E3-9D54-B36B902D971C}">
      <dgm:prSet/>
      <dgm:spPr/>
      <dgm:t>
        <a:bodyPr/>
        <a:lstStyle/>
        <a:p>
          <a:r>
            <a:rPr lang="en-US" b="0" i="0" baseline="0"/>
            <a:t>Attachment records: signed agreements, insurance, NESC compliance, as-built drawings</a:t>
          </a:r>
          <a:endParaRPr lang="en-US"/>
        </a:p>
      </dgm:t>
    </dgm:pt>
    <dgm:pt modelId="{8819DC52-6134-423B-B0D6-FA3C6DFA3AAA}" type="parTrans" cxnId="{9D225C53-4F0C-4E8A-9DC5-B7CA062EF871}">
      <dgm:prSet/>
      <dgm:spPr/>
      <dgm:t>
        <a:bodyPr/>
        <a:lstStyle/>
        <a:p>
          <a:endParaRPr lang="en-US"/>
        </a:p>
      </dgm:t>
    </dgm:pt>
    <dgm:pt modelId="{FA3A3FCE-9CB4-4939-8B33-E38D8F16340E}" type="sibTrans" cxnId="{9D225C53-4F0C-4E8A-9DC5-B7CA062EF871}">
      <dgm:prSet/>
      <dgm:spPr/>
      <dgm:t>
        <a:bodyPr/>
        <a:lstStyle/>
        <a:p>
          <a:endParaRPr lang="en-US"/>
        </a:p>
      </dgm:t>
    </dgm:pt>
    <dgm:pt modelId="{54F7C9F5-03C5-4652-9085-DEB37C19EE42}">
      <dgm:prSet/>
      <dgm:spPr/>
      <dgm:t>
        <a:bodyPr/>
        <a:lstStyle/>
        <a:p>
          <a:r>
            <a:rPr lang="en-US" b="0" i="0" baseline="0"/>
            <a:t>Insurance required of attachers: minimum $3M per occurrence / $5M aggregate; City named as additional insured</a:t>
          </a:r>
          <a:endParaRPr lang="en-US"/>
        </a:p>
      </dgm:t>
    </dgm:pt>
    <dgm:pt modelId="{745DD52E-471F-4BF7-8762-C4BBE7D19ABC}" type="parTrans" cxnId="{1EB2F4E3-3021-4E46-AF26-A601DBAC79AF}">
      <dgm:prSet/>
      <dgm:spPr/>
      <dgm:t>
        <a:bodyPr/>
        <a:lstStyle/>
        <a:p>
          <a:endParaRPr lang="en-US"/>
        </a:p>
      </dgm:t>
    </dgm:pt>
    <dgm:pt modelId="{72227541-8D23-45DA-A659-6415DC40A193}" type="sibTrans" cxnId="{1EB2F4E3-3021-4E46-AF26-A601DBAC79AF}">
      <dgm:prSet/>
      <dgm:spPr/>
      <dgm:t>
        <a:bodyPr/>
        <a:lstStyle/>
        <a:p>
          <a:endParaRPr lang="en-US"/>
        </a:p>
      </dgm:t>
    </dgm:pt>
    <dgm:pt modelId="{2DE685A6-7B6E-486F-B4B4-E97D6F76ABE1}">
      <dgm:prSet/>
      <dgm:spPr/>
      <dgm:t>
        <a:bodyPr/>
        <a:lstStyle/>
        <a:p>
          <a:r>
            <a:rPr lang="en-US" b="0" i="0" baseline="0"/>
            <a:t>All construction must meet NESC 2023 and NEC 2023 safety standards</a:t>
          </a:r>
          <a:endParaRPr lang="en-US"/>
        </a:p>
      </dgm:t>
    </dgm:pt>
    <dgm:pt modelId="{B9FD6C56-5521-41EF-ABAE-457E89A5BC17}" type="parTrans" cxnId="{710E2A72-44DF-4D26-B569-02EADC56027F}">
      <dgm:prSet/>
      <dgm:spPr/>
      <dgm:t>
        <a:bodyPr/>
        <a:lstStyle/>
        <a:p>
          <a:endParaRPr lang="en-US"/>
        </a:p>
      </dgm:t>
    </dgm:pt>
    <dgm:pt modelId="{8FC3CFFA-0E45-41D7-BD25-70651EE0E3F7}" type="sibTrans" cxnId="{710E2A72-44DF-4D26-B569-02EADC56027F}">
      <dgm:prSet/>
      <dgm:spPr/>
      <dgm:t>
        <a:bodyPr/>
        <a:lstStyle/>
        <a:p>
          <a:endParaRPr lang="en-US"/>
        </a:p>
      </dgm:t>
    </dgm:pt>
    <dgm:pt modelId="{CFCD1FB4-70F8-485D-A9AC-7B62295202DC}">
      <dgm:prSet/>
      <dgm:spPr/>
      <dgm:t>
        <a:bodyPr/>
        <a:lstStyle/>
        <a:p>
          <a:r>
            <a:rPr lang="en-US" b="0" i="0" baseline="0"/>
            <a:t>NFPA 70E 2024 certification required — valid 3 years, with annual refresher training</a:t>
          </a:r>
          <a:endParaRPr lang="en-US"/>
        </a:p>
      </dgm:t>
    </dgm:pt>
    <dgm:pt modelId="{0F155ECD-FF50-4BE4-9A14-F6DA019BFCCE}" type="parTrans" cxnId="{7FA16CC7-88CD-4B29-BD53-E2C7777C7520}">
      <dgm:prSet/>
      <dgm:spPr/>
      <dgm:t>
        <a:bodyPr/>
        <a:lstStyle/>
        <a:p>
          <a:endParaRPr lang="en-US"/>
        </a:p>
      </dgm:t>
    </dgm:pt>
    <dgm:pt modelId="{448E34EC-329E-4A4B-AE8D-B203092D61BB}" type="sibTrans" cxnId="{7FA16CC7-88CD-4B29-BD53-E2C7777C7520}">
      <dgm:prSet/>
      <dgm:spPr/>
      <dgm:t>
        <a:bodyPr/>
        <a:lstStyle/>
        <a:p>
          <a:endParaRPr lang="en-US"/>
        </a:p>
      </dgm:t>
    </dgm:pt>
    <dgm:pt modelId="{4D85CA23-1CA2-4B70-8929-621735A8F0EE}">
      <dgm:prSet/>
      <dgm:spPr/>
      <dgm:t>
        <a:bodyPr/>
        <a:lstStyle/>
        <a:p>
          <a:r>
            <a:rPr lang="en-US" b="0" i="0" baseline="0"/>
            <a:t>Contractor qualifications: Virginia Class A license; journeyman and master hour requirements</a:t>
          </a:r>
          <a:endParaRPr lang="en-US"/>
        </a:p>
      </dgm:t>
    </dgm:pt>
    <dgm:pt modelId="{10BC6D8C-A318-48D7-AAD2-4E7334095FAB}" type="parTrans" cxnId="{B20C3CEF-C3BD-4687-A97C-629FCAF59FF4}">
      <dgm:prSet/>
      <dgm:spPr/>
      <dgm:t>
        <a:bodyPr/>
        <a:lstStyle/>
        <a:p>
          <a:endParaRPr lang="en-US"/>
        </a:p>
      </dgm:t>
    </dgm:pt>
    <dgm:pt modelId="{0919BA57-BAF3-4F06-812D-F7E4A4B05FF4}" type="sibTrans" cxnId="{B20C3CEF-C3BD-4687-A97C-629FCAF59FF4}">
      <dgm:prSet/>
      <dgm:spPr/>
      <dgm:t>
        <a:bodyPr/>
        <a:lstStyle/>
        <a:p>
          <a:endParaRPr lang="en-US"/>
        </a:p>
      </dgm:t>
    </dgm:pt>
    <dgm:pt modelId="{C5901E07-6C36-4892-BD31-B2738EDA1D75}">
      <dgm:prSet/>
      <dgm:spPr/>
      <dgm:t>
        <a:bodyPr/>
        <a:lstStyle/>
        <a:p>
          <a:r>
            <a:rPr lang="en-US" b="0" i="0" baseline="0"/>
            <a:t>Contractor insurance: minimum $1M per occurrence / $2M aggregate</a:t>
          </a:r>
          <a:endParaRPr lang="en-US"/>
        </a:p>
      </dgm:t>
    </dgm:pt>
    <dgm:pt modelId="{EA930D2E-D50E-4E94-8B22-431864F62E71}" type="parTrans" cxnId="{8B709945-DA73-41C6-BA92-BFE3B95194C5}">
      <dgm:prSet/>
      <dgm:spPr/>
      <dgm:t>
        <a:bodyPr/>
        <a:lstStyle/>
        <a:p>
          <a:endParaRPr lang="en-US"/>
        </a:p>
      </dgm:t>
    </dgm:pt>
    <dgm:pt modelId="{EB96C277-36C5-4DBC-AEBD-939F87F7261A}" type="sibTrans" cxnId="{8B709945-DA73-41C6-BA92-BFE3B95194C5}">
      <dgm:prSet/>
      <dgm:spPr/>
      <dgm:t>
        <a:bodyPr/>
        <a:lstStyle/>
        <a:p>
          <a:endParaRPr lang="en-US"/>
        </a:p>
      </dgm:t>
    </dgm:pt>
    <dgm:pt modelId="{37019488-1FA7-4AB5-8531-9599E0CF4134}" type="pres">
      <dgm:prSet presAssocID="{9C8C55F6-B45F-40C1-85C8-F7E89652D509}" presName="linear" presStyleCnt="0">
        <dgm:presLayoutVars>
          <dgm:animLvl val="lvl"/>
          <dgm:resizeHandles val="exact"/>
        </dgm:presLayoutVars>
      </dgm:prSet>
      <dgm:spPr/>
    </dgm:pt>
    <dgm:pt modelId="{2257B3B0-ED81-4DF0-91AF-9800272EA114}" type="pres">
      <dgm:prSet presAssocID="{CF08CD28-68D8-4530-84AF-2D641A754C53}" presName="parentText" presStyleLbl="node1" presStyleIdx="0" presStyleCnt="7" custLinFactY="-28497" custLinFactNeighborY="-100000">
        <dgm:presLayoutVars>
          <dgm:chMax val="0"/>
          <dgm:bulletEnabled val="1"/>
        </dgm:presLayoutVars>
      </dgm:prSet>
      <dgm:spPr/>
    </dgm:pt>
    <dgm:pt modelId="{29E0E837-EB68-4DDF-BC53-ED05CC73B62F}" type="pres">
      <dgm:prSet presAssocID="{3AD2ABEF-F12A-4B3A-B280-6F95E3927C02}" presName="spacer" presStyleCnt="0"/>
      <dgm:spPr/>
    </dgm:pt>
    <dgm:pt modelId="{6D464031-27D1-4FCE-B9C1-AB1759972E8B}" type="pres">
      <dgm:prSet presAssocID="{8A8832CF-B4CB-47E3-9D54-B36B902D971C}" presName="parentText" presStyleLbl="node1" presStyleIdx="1" presStyleCnt="7" custLinFactY="-28497" custLinFactNeighborY="-100000">
        <dgm:presLayoutVars>
          <dgm:chMax val="0"/>
          <dgm:bulletEnabled val="1"/>
        </dgm:presLayoutVars>
      </dgm:prSet>
      <dgm:spPr/>
    </dgm:pt>
    <dgm:pt modelId="{EA39D226-3C2C-4CA3-9F5B-D2462FE95DA0}" type="pres">
      <dgm:prSet presAssocID="{FA3A3FCE-9CB4-4939-8B33-E38D8F16340E}" presName="spacer" presStyleCnt="0"/>
      <dgm:spPr/>
    </dgm:pt>
    <dgm:pt modelId="{B476038F-1AA5-4BCF-9E33-11C3F3B3ABD1}" type="pres">
      <dgm:prSet presAssocID="{54F7C9F5-03C5-4652-9085-DEB37C19EE42}" presName="parentText" presStyleLbl="node1" presStyleIdx="2" presStyleCnt="7" custLinFactY="-28497" custLinFactNeighborY="-100000">
        <dgm:presLayoutVars>
          <dgm:chMax val="0"/>
          <dgm:bulletEnabled val="1"/>
        </dgm:presLayoutVars>
      </dgm:prSet>
      <dgm:spPr/>
    </dgm:pt>
    <dgm:pt modelId="{442B4AC4-1E80-4029-AF13-09D5DBB0566F}" type="pres">
      <dgm:prSet presAssocID="{72227541-8D23-45DA-A659-6415DC40A193}" presName="spacer" presStyleCnt="0"/>
      <dgm:spPr/>
    </dgm:pt>
    <dgm:pt modelId="{5728E78F-94CF-4B36-B7D7-E729C29D71FF}" type="pres">
      <dgm:prSet presAssocID="{2DE685A6-7B6E-486F-B4B4-E97D6F76ABE1}" presName="parentText" presStyleLbl="node1" presStyleIdx="3" presStyleCnt="7" custLinFactY="-28497" custLinFactNeighborY="-100000">
        <dgm:presLayoutVars>
          <dgm:chMax val="0"/>
          <dgm:bulletEnabled val="1"/>
        </dgm:presLayoutVars>
      </dgm:prSet>
      <dgm:spPr/>
    </dgm:pt>
    <dgm:pt modelId="{92C1CE4C-BA3B-4FC2-AB35-62990966FB2E}" type="pres">
      <dgm:prSet presAssocID="{8FC3CFFA-0E45-41D7-BD25-70651EE0E3F7}" presName="spacer" presStyleCnt="0"/>
      <dgm:spPr/>
    </dgm:pt>
    <dgm:pt modelId="{DE7F70ED-462B-43E2-A563-0DDB2A8605CB}" type="pres">
      <dgm:prSet presAssocID="{CFCD1FB4-70F8-485D-A9AC-7B62295202DC}" presName="parentText" presStyleLbl="node1" presStyleIdx="4" presStyleCnt="7" custLinFactY="-28497" custLinFactNeighborY="-100000">
        <dgm:presLayoutVars>
          <dgm:chMax val="0"/>
          <dgm:bulletEnabled val="1"/>
        </dgm:presLayoutVars>
      </dgm:prSet>
      <dgm:spPr/>
    </dgm:pt>
    <dgm:pt modelId="{1EBB56B3-542B-48FF-97DA-100E7D3B04AC}" type="pres">
      <dgm:prSet presAssocID="{448E34EC-329E-4A4B-AE8D-B203092D61BB}" presName="spacer" presStyleCnt="0"/>
      <dgm:spPr/>
    </dgm:pt>
    <dgm:pt modelId="{209FF180-0EA9-499A-B7F7-BF3E5F0DCFBF}" type="pres">
      <dgm:prSet presAssocID="{4D85CA23-1CA2-4B70-8929-621735A8F0EE}" presName="parentText" presStyleLbl="node1" presStyleIdx="5" presStyleCnt="7" custLinFactY="-28497" custLinFactNeighborY="-100000">
        <dgm:presLayoutVars>
          <dgm:chMax val="0"/>
          <dgm:bulletEnabled val="1"/>
        </dgm:presLayoutVars>
      </dgm:prSet>
      <dgm:spPr/>
    </dgm:pt>
    <dgm:pt modelId="{F4156C64-7548-415C-A28F-D981136A3EC3}" type="pres">
      <dgm:prSet presAssocID="{0919BA57-BAF3-4F06-812D-F7E4A4B05FF4}" presName="spacer" presStyleCnt="0"/>
      <dgm:spPr/>
    </dgm:pt>
    <dgm:pt modelId="{E12A3C8B-4BCC-468A-9DE6-86461D68FAE5}" type="pres">
      <dgm:prSet presAssocID="{C5901E07-6C36-4892-BD31-B2738EDA1D75}" presName="parentText" presStyleLbl="node1" presStyleIdx="6" presStyleCnt="7" custLinFactY="-28497" custLinFactNeighborY="-100000">
        <dgm:presLayoutVars>
          <dgm:chMax val="0"/>
          <dgm:bulletEnabled val="1"/>
        </dgm:presLayoutVars>
      </dgm:prSet>
      <dgm:spPr/>
    </dgm:pt>
  </dgm:ptLst>
  <dgm:cxnLst>
    <dgm:cxn modelId="{79690A20-3092-4CAD-B3E6-FA24BE28532B}" type="presOf" srcId="{4D85CA23-1CA2-4B70-8929-621735A8F0EE}" destId="{209FF180-0EA9-499A-B7F7-BF3E5F0DCFBF}" srcOrd="0" destOrd="0" presId="urn:microsoft.com/office/officeart/2005/8/layout/vList2"/>
    <dgm:cxn modelId="{8B709945-DA73-41C6-BA92-BFE3B95194C5}" srcId="{9C8C55F6-B45F-40C1-85C8-F7E89652D509}" destId="{C5901E07-6C36-4892-BD31-B2738EDA1D75}" srcOrd="6" destOrd="0" parTransId="{EA930D2E-D50E-4E94-8B22-431864F62E71}" sibTransId="{EB96C277-36C5-4DBC-AEBD-939F87F7261A}"/>
    <dgm:cxn modelId="{8ED5AC66-E897-46D3-B7F0-B2CC62C49C66}" type="presOf" srcId="{CFCD1FB4-70F8-485D-A9AC-7B62295202DC}" destId="{DE7F70ED-462B-43E2-A563-0DDB2A8605CB}" srcOrd="0" destOrd="0" presId="urn:microsoft.com/office/officeart/2005/8/layout/vList2"/>
    <dgm:cxn modelId="{181AD547-5029-48CD-88CC-773B9BFCC669}" type="presOf" srcId="{C5901E07-6C36-4892-BD31-B2738EDA1D75}" destId="{E12A3C8B-4BCC-468A-9DE6-86461D68FAE5}" srcOrd="0" destOrd="0" presId="urn:microsoft.com/office/officeart/2005/8/layout/vList2"/>
    <dgm:cxn modelId="{A423824D-525C-4EEE-AE96-3B55AA2401D5}" type="presOf" srcId="{8A8832CF-B4CB-47E3-9D54-B36B902D971C}" destId="{6D464031-27D1-4FCE-B9C1-AB1759972E8B}" srcOrd="0" destOrd="0" presId="urn:microsoft.com/office/officeart/2005/8/layout/vList2"/>
    <dgm:cxn modelId="{0D80264F-B686-4498-9D4A-68A7FEBDD1DA}" type="presOf" srcId="{54F7C9F5-03C5-4652-9085-DEB37C19EE42}" destId="{B476038F-1AA5-4BCF-9E33-11C3F3B3ABD1}" srcOrd="0" destOrd="0" presId="urn:microsoft.com/office/officeart/2005/8/layout/vList2"/>
    <dgm:cxn modelId="{710E2A72-44DF-4D26-B569-02EADC56027F}" srcId="{9C8C55F6-B45F-40C1-85C8-F7E89652D509}" destId="{2DE685A6-7B6E-486F-B4B4-E97D6F76ABE1}" srcOrd="3" destOrd="0" parTransId="{B9FD6C56-5521-41EF-ABAE-457E89A5BC17}" sibTransId="{8FC3CFFA-0E45-41D7-BD25-70651EE0E3F7}"/>
    <dgm:cxn modelId="{9D225C53-4F0C-4E8A-9DC5-B7CA062EF871}" srcId="{9C8C55F6-B45F-40C1-85C8-F7E89652D509}" destId="{8A8832CF-B4CB-47E3-9D54-B36B902D971C}" srcOrd="1" destOrd="0" parTransId="{8819DC52-6134-423B-B0D6-FA3C6DFA3AAA}" sibTransId="{FA3A3FCE-9CB4-4939-8B33-E38D8F16340E}"/>
    <dgm:cxn modelId="{28D5F58F-C93B-448D-B8C3-A01C3D2DB599}" type="presOf" srcId="{CF08CD28-68D8-4530-84AF-2D641A754C53}" destId="{2257B3B0-ED81-4DF0-91AF-9800272EA114}" srcOrd="0" destOrd="0" presId="urn:microsoft.com/office/officeart/2005/8/layout/vList2"/>
    <dgm:cxn modelId="{A5B521B5-C078-4959-AF20-2779A273707F}" type="presOf" srcId="{9C8C55F6-B45F-40C1-85C8-F7E89652D509}" destId="{37019488-1FA7-4AB5-8531-9599E0CF4134}" srcOrd="0" destOrd="0" presId="urn:microsoft.com/office/officeart/2005/8/layout/vList2"/>
    <dgm:cxn modelId="{7FA16CC7-88CD-4B29-BD53-E2C7777C7520}" srcId="{9C8C55F6-B45F-40C1-85C8-F7E89652D509}" destId="{CFCD1FB4-70F8-485D-A9AC-7B62295202DC}" srcOrd="4" destOrd="0" parTransId="{0F155ECD-FF50-4BE4-9A14-F6DA019BFCCE}" sibTransId="{448E34EC-329E-4A4B-AE8D-B203092D61BB}"/>
    <dgm:cxn modelId="{EC7057D7-4F02-4415-9F5E-F3FA93EA55E0}" type="presOf" srcId="{2DE685A6-7B6E-486F-B4B4-E97D6F76ABE1}" destId="{5728E78F-94CF-4B36-B7D7-E729C29D71FF}" srcOrd="0" destOrd="0" presId="urn:microsoft.com/office/officeart/2005/8/layout/vList2"/>
    <dgm:cxn modelId="{1EB2F4E3-3021-4E46-AF26-A601DBAC79AF}" srcId="{9C8C55F6-B45F-40C1-85C8-F7E89652D509}" destId="{54F7C9F5-03C5-4652-9085-DEB37C19EE42}" srcOrd="2" destOrd="0" parTransId="{745DD52E-471F-4BF7-8762-C4BBE7D19ABC}" sibTransId="{72227541-8D23-45DA-A659-6415DC40A193}"/>
    <dgm:cxn modelId="{05F45CE7-1790-407A-A618-EED30F8F3E83}" srcId="{9C8C55F6-B45F-40C1-85C8-F7E89652D509}" destId="{CF08CD28-68D8-4530-84AF-2D641A754C53}" srcOrd="0" destOrd="0" parTransId="{139FEF70-D201-4284-A29C-018D43EA00BA}" sibTransId="{3AD2ABEF-F12A-4B3A-B280-6F95E3927C02}"/>
    <dgm:cxn modelId="{B20C3CEF-C3BD-4687-A97C-629FCAF59FF4}" srcId="{9C8C55F6-B45F-40C1-85C8-F7E89652D509}" destId="{4D85CA23-1CA2-4B70-8929-621735A8F0EE}" srcOrd="5" destOrd="0" parTransId="{10BC6D8C-A318-48D7-AAD2-4E7334095FAB}" sibTransId="{0919BA57-BAF3-4F06-812D-F7E4A4B05FF4}"/>
    <dgm:cxn modelId="{D570022B-5B2E-4AC0-9864-D55AD1B145E9}" type="presParOf" srcId="{37019488-1FA7-4AB5-8531-9599E0CF4134}" destId="{2257B3B0-ED81-4DF0-91AF-9800272EA114}" srcOrd="0" destOrd="0" presId="urn:microsoft.com/office/officeart/2005/8/layout/vList2"/>
    <dgm:cxn modelId="{469A617C-4117-445C-88F8-C4517DB6082B}" type="presParOf" srcId="{37019488-1FA7-4AB5-8531-9599E0CF4134}" destId="{29E0E837-EB68-4DDF-BC53-ED05CC73B62F}" srcOrd="1" destOrd="0" presId="urn:microsoft.com/office/officeart/2005/8/layout/vList2"/>
    <dgm:cxn modelId="{29A003E6-17C9-40FE-BF1A-EA33C4E6BD47}" type="presParOf" srcId="{37019488-1FA7-4AB5-8531-9599E0CF4134}" destId="{6D464031-27D1-4FCE-B9C1-AB1759972E8B}" srcOrd="2" destOrd="0" presId="urn:microsoft.com/office/officeart/2005/8/layout/vList2"/>
    <dgm:cxn modelId="{3352D116-525F-4D94-8A24-6D7F9F062C97}" type="presParOf" srcId="{37019488-1FA7-4AB5-8531-9599E0CF4134}" destId="{EA39D226-3C2C-4CA3-9F5B-D2462FE95DA0}" srcOrd="3" destOrd="0" presId="urn:microsoft.com/office/officeart/2005/8/layout/vList2"/>
    <dgm:cxn modelId="{1DB400EA-7F44-499D-962B-A16C93805817}" type="presParOf" srcId="{37019488-1FA7-4AB5-8531-9599E0CF4134}" destId="{B476038F-1AA5-4BCF-9E33-11C3F3B3ABD1}" srcOrd="4" destOrd="0" presId="urn:microsoft.com/office/officeart/2005/8/layout/vList2"/>
    <dgm:cxn modelId="{69B24E20-A900-4592-88AE-C460DA2FE3C1}" type="presParOf" srcId="{37019488-1FA7-4AB5-8531-9599E0CF4134}" destId="{442B4AC4-1E80-4029-AF13-09D5DBB0566F}" srcOrd="5" destOrd="0" presId="urn:microsoft.com/office/officeart/2005/8/layout/vList2"/>
    <dgm:cxn modelId="{54870C50-AF19-4EE9-9401-339B52D3C78A}" type="presParOf" srcId="{37019488-1FA7-4AB5-8531-9599E0CF4134}" destId="{5728E78F-94CF-4B36-B7D7-E729C29D71FF}" srcOrd="6" destOrd="0" presId="urn:microsoft.com/office/officeart/2005/8/layout/vList2"/>
    <dgm:cxn modelId="{4D0C4FED-59D0-4502-BDF8-F72BA512CB51}" type="presParOf" srcId="{37019488-1FA7-4AB5-8531-9599E0CF4134}" destId="{92C1CE4C-BA3B-4FC2-AB35-62990966FB2E}" srcOrd="7" destOrd="0" presId="urn:microsoft.com/office/officeart/2005/8/layout/vList2"/>
    <dgm:cxn modelId="{273D3BD0-F026-4843-B02C-11BF03EC7111}" type="presParOf" srcId="{37019488-1FA7-4AB5-8531-9599E0CF4134}" destId="{DE7F70ED-462B-43E2-A563-0DDB2A8605CB}" srcOrd="8" destOrd="0" presId="urn:microsoft.com/office/officeart/2005/8/layout/vList2"/>
    <dgm:cxn modelId="{09B095D8-1CC2-4BAB-B21A-9C1DAE66416A}" type="presParOf" srcId="{37019488-1FA7-4AB5-8531-9599E0CF4134}" destId="{1EBB56B3-542B-48FF-97DA-100E7D3B04AC}" srcOrd="9" destOrd="0" presId="urn:microsoft.com/office/officeart/2005/8/layout/vList2"/>
    <dgm:cxn modelId="{5A33F5C7-EA56-453A-8731-6C552461BB18}" type="presParOf" srcId="{37019488-1FA7-4AB5-8531-9599E0CF4134}" destId="{209FF180-0EA9-499A-B7F7-BF3E5F0DCFBF}" srcOrd="10" destOrd="0" presId="urn:microsoft.com/office/officeart/2005/8/layout/vList2"/>
    <dgm:cxn modelId="{B4DA895C-BFF5-4D8C-BC53-CF094FA8A85F}" type="presParOf" srcId="{37019488-1FA7-4AB5-8531-9599E0CF4134}" destId="{F4156C64-7548-415C-A28F-D981136A3EC3}" srcOrd="11" destOrd="0" presId="urn:microsoft.com/office/officeart/2005/8/layout/vList2"/>
    <dgm:cxn modelId="{E08333E8-2229-4326-AE8F-B0731B520DA3}" type="presParOf" srcId="{37019488-1FA7-4AB5-8531-9599E0CF4134}" destId="{E12A3C8B-4BCC-468A-9DE6-86461D68FAE5}"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B82DA6D-0601-4AA7-9BB3-F05C328AA2FD}"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453B63C3-3BDB-469B-AA91-B0DB42E1E177}">
      <dgm:prSet custT="1"/>
      <dgm:spPr/>
      <dgm:t>
        <a:bodyPr/>
        <a:lstStyle/>
        <a:p>
          <a:pPr>
            <a:lnSpc>
              <a:spcPct val="100000"/>
            </a:lnSpc>
          </a:pPr>
          <a:r>
            <a:rPr lang="en-US" sz="2000" b="0" i="0" baseline="0" dirty="0"/>
            <a:t>Director may inspect all electrical work in, over, or under City streets — at any time</a:t>
          </a:r>
          <a:endParaRPr lang="en-US" sz="2000" dirty="0"/>
        </a:p>
      </dgm:t>
    </dgm:pt>
    <dgm:pt modelId="{A2B4422D-5B03-4A78-AC3F-F46209B1B014}" type="parTrans" cxnId="{0FA0DD77-BC35-44A5-943B-7696D4F71236}">
      <dgm:prSet/>
      <dgm:spPr/>
      <dgm:t>
        <a:bodyPr/>
        <a:lstStyle/>
        <a:p>
          <a:endParaRPr lang="en-US"/>
        </a:p>
      </dgm:t>
    </dgm:pt>
    <dgm:pt modelId="{38B00DFE-5A2E-41C0-8EAD-8991CA527731}" type="sibTrans" cxnId="{0FA0DD77-BC35-44A5-943B-7696D4F71236}">
      <dgm:prSet/>
      <dgm:spPr/>
      <dgm:t>
        <a:bodyPr/>
        <a:lstStyle/>
        <a:p>
          <a:endParaRPr lang="en-US"/>
        </a:p>
      </dgm:t>
    </dgm:pt>
    <dgm:pt modelId="{5B9037ED-60A4-4015-AECD-1DF169C3D4CB}">
      <dgm:prSet custT="1"/>
      <dgm:spPr/>
      <dgm:t>
        <a:bodyPr/>
        <a:lstStyle/>
        <a:p>
          <a:pPr>
            <a:lnSpc>
              <a:spcPct val="100000"/>
            </a:lnSpc>
          </a:pPr>
          <a:r>
            <a:rPr lang="en-US" sz="2000" b="0" i="0" baseline="0" dirty="0"/>
            <a:t>Safety-related inspection requests prioritized and initiated within 48 hours</a:t>
          </a:r>
          <a:endParaRPr lang="en-US" sz="2000" dirty="0"/>
        </a:p>
      </dgm:t>
    </dgm:pt>
    <dgm:pt modelId="{6B299B7D-1D2D-4C45-A495-09C50B3F7C68}" type="parTrans" cxnId="{C2B1AD28-9AC0-4E40-955C-B094F1234D3D}">
      <dgm:prSet/>
      <dgm:spPr/>
      <dgm:t>
        <a:bodyPr/>
        <a:lstStyle/>
        <a:p>
          <a:endParaRPr lang="en-US"/>
        </a:p>
      </dgm:t>
    </dgm:pt>
    <dgm:pt modelId="{5CE1DFAE-AEF9-4813-890A-121C35C66F94}" type="sibTrans" cxnId="{C2B1AD28-9AC0-4E40-955C-B094F1234D3D}">
      <dgm:prSet/>
      <dgm:spPr/>
      <dgm:t>
        <a:bodyPr/>
        <a:lstStyle/>
        <a:p>
          <a:endParaRPr lang="en-US"/>
        </a:p>
      </dgm:t>
    </dgm:pt>
    <dgm:pt modelId="{69B30EC7-E903-4569-A688-19810876E043}">
      <dgm:prSet custT="1"/>
      <dgm:spPr/>
      <dgm:t>
        <a:bodyPr/>
        <a:lstStyle/>
        <a:p>
          <a:pPr>
            <a:lnSpc>
              <a:spcPct val="100000"/>
            </a:lnSpc>
          </a:pPr>
          <a:r>
            <a:rPr lang="en-US" sz="2000" b="0" i="0" baseline="0" dirty="0"/>
            <a:t>Post-construction verification required for all new installations and modifications</a:t>
          </a:r>
          <a:endParaRPr lang="en-US" sz="2000" dirty="0"/>
        </a:p>
      </dgm:t>
    </dgm:pt>
    <dgm:pt modelId="{0397EEF7-46D1-4018-8696-956532379E7B}" type="parTrans" cxnId="{86D07AE9-5440-4159-824E-17E2CB1B0766}">
      <dgm:prSet/>
      <dgm:spPr/>
      <dgm:t>
        <a:bodyPr/>
        <a:lstStyle/>
        <a:p>
          <a:endParaRPr lang="en-US"/>
        </a:p>
      </dgm:t>
    </dgm:pt>
    <dgm:pt modelId="{71A75EA5-D1FF-49A3-AEF7-6CD3347037C7}" type="sibTrans" cxnId="{86D07AE9-5440-4159-824E-17E2CB1B0766}">
      <dgm:prSet/>
      <dgm:spPr/>
      <dgm:t>
        <a:bodyPr/>
        <a:lstStyle/>
        <a:p>
          <a:endParaRPr lang="en-US"/>
        </a:p>
      </dgm:t>
    </dgm:pt>
    <dgm:pt modelId="{19E78263-34E7-4B4B-BE6F-695B17E9793A}">
      <dgm:prSet custT="1"/>
      <dgm:spPr/>
      <dgm:t>
        <a:bodyPr/>
        <a:lstStyle/>
        <a:p>
          <a:pPr>
            <a:lnSpc>
              <a:spcPct val="100000"/>
            </a:lnSpc>
          </a:pPr>
          <a:r>
            <a:rPr lang="en-US" sz="2000" b="0" i="0" baseline="0" dirty="0"/>
            <a:t>Red-tagged pole tracking per Virginia Code § 56-466.1</a:t>
          </a:r>
          <a:endParaRPr lang="en-US" sz="2000" dirty="0"/>
        </a:p>
      </dgm:t>
    </dgm:pt>
    <dgm:pt modelId="{AB854745-EBB6-4C89-B309-784FDA268490}" type="parTrans" cxnId="{69E2B022-6C8D-461C-B70A-1B2B2E3BF337}">
      <dgm:prSet/>
      <dgm:spPr/>
      <dgm:t>
        <a:bodyPr/>
        <a:lstStyle/>
        <a:p>
          <a:endParaRPr lang="en-US"/>
        </a:p>
      </dgm:t>
    </dgm:pt>
    <dgm:pt modelId="{DA41E832-D5D0-4697-AA6C-6E9CD3C0A955}" type="sibTrans" cxnId="{69E2B022-6C8D-461C-B70A-1B2B2E3BF337}">
      <dgm:prSet/>
      <dgm:spPr/>
      <dgm:t>
        <a:bodyPr/>
        <a:lstStyle/>
        <a:p>
          <a:endParaRPr lang="en-US"/>
        </a:p>
      </dgm:t>
    </dgm:pt>
    <dgm:pt modelId="{83296476-E484-4B17-B22A-7C7A0B17C44C}">
      <dgm:prSet custT="1"/>
      <dgm:spPr/>
      <dgm:t>
        <a:bodyPr/>
        <a:lstStyle/>
        <a:p>
          <a:pPr>
            <a:lnSpc>
              <a:spcPct val="100000"/>
            </a:lnSpc>
          </a:pPr>
          <a:r>
            <a:rPr lang="en-US" sz="2000" b="0" i="0" baseline="0" dirty="0"/>
            <a:t>Written designation issued to equipment owners identifying code violations, compliance timelines, and appeal rights</a:t>
          </a:r>
          <a:endParaRPr lang="en-US" sz="2000" dirty="0"/>
        </a:p>
      </dgm:t>
    </dgm:pt>
    <dgm:pt modelId="{90B07FAE-3F26-435B-9755-8F349E2C8A8F}" type="parTrans" cxnId="{533AF7DF-A428-40BB-9DD0-D7D8048746B8}">
      <dgm:prSet/>
      <dgm:spPr/>
      <dgm:t>
        <a:bodyPr/>
        <a:lstStyle/>
        <a:p>
          <a:endParaRPr lang="en-US"/>
        </a:p>
      </dgm:t>
    </dgm:pt>
    <dgm:pt modelId="{84BF85EF-92E0-4F30-8F02-7EDF3B68574D}" type="sibTrans" cxnId="{533AF7DF-A428-40BB-9DD0-D7D8048746B8}">
      <dgm:prSet/>
      <dgm:spPr/>
      <dgm:t>
        <a:bodyPr/>
        <a:lstStyle/>
        <a:p>
          <a:endParaRPr lang="en-US"/>
        </a:p>
      </dgm:t>
    </dgm:pt>
    <dgm:pt modelId="{93192765-0FE4-44A2-981A-A46A17FCEB5D}">
      <dgm:prSet custT="1"/>
      <dgm:spPr/>
      <dgm:t>
        <a:bodyPr/>
        <a:lstStyle/>
        <a:p>
          <a:pPr>
            <a:lnSpc>
              <a:spcPct val="100000"/>
            </a:lnSpc>
          </a:pPr>
          <a:r>
            <a:rPr lang="en-US" sz="2000" b="0" i="0" baseline="0" dirty="0"/>
            <a:t>Cost estimates for required corrective work valid for 30 days</a:t>
          </a:r>
          <a:endParaRPr lang="en-US" sz="2000" dirty="0"/>
        </a:p>
      </dgm:t>
    </dgm:pt>
    <dgm:pt modelId="{A0907F73-EAF3-43F5-943F-9A9E51126392}" type="parTrans" cxnId="{37D10EE7-4748-45BF-8362-90293CFEE494}">
      <dgm:prSet/>
      <dgm:spPr/>
      <dgm:t>
        <a:bodyPr/>
        <a:lstStyle/>
        <a:p>
          <a:endParaRPr lang="en-US"/>
        </a:p>
      </dgm:t>
    </dgm:pt>
    <dgm:pt modelId="{A8354C10-C82E-4BD1-8DF0-393A26F04842}" type="sibTrans" cxnId="{37D10EE7-4748-45BF-8362-90293CFEE494}">
      <dgm:prSet/>
      <dgm:spPr/>
      <dgm:t>
        <a:bodyPr/>
        <a:lstStyle/>
        <a:p>
          <a:endParaRPr lang="en-US"/>
        </a:p>
      </dgm:t>
    </dgm:pt>
    <dgm:pt modelId="{864B1AFA-8937-4AD4-BDE5-15F55960AF6C}" type="pres">
      <dgm:prSet presAssocID="{7B82DA6D-0601-4AA7-9BB3-F05C328AA2FD}" presName="root" presStyleCnt="0">
        <dgm:presLayoutVars>
          <dgm:dir/>
          <dgm:resizeHandles val="exact"/>
        </dgm:presLayoutVars>
      </dgm:prSet>
      <dgm:spPr/>
    </dgm:pt>
    <dgm:pt modelId="{4638DAAA-97E6-4C1B-973C-E155FBA4EA15}" type="pres">
      <dgm:prSet presAssocID="{453B63C3-3BDB-469B-AA91-B0DB42E1E177}" presName="compNode" presStyleCnt="0"/>
      <dgm:spPr/>
    </dgm:pt>
    <dgm:pt modelId="{17810301-C8EB-474F-8152-A0C6C136DB7E}" type="pres">
      <dgm:prSet presAssocID="{453B63C3-3BDB-469B-AA91-B0DB42E1E177}" presName="bgRect" presStyleLbl="bgShp" presStyleIdx="0" presStyleCnt="6"/>
      <dgm:spPr/>
    </dgm:pt>
    <dgm:pt modelId="{9A5B3DC3-23EA-4251-AA3E-5112F84F2BF9}" type="pres">
      <dgm:prSet presAssocID="{453B63C3-3BDB-469B-AA91-B0DB42E1E177}"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Electrician"/>
        </a:ext>
      </dgm:extLst>
    </dgm:pt>
    <dgm:pt modelId="{E8C276CF-B7BA-4D1B-A65C-4FDCEEA3C53F}" type="pres">
      <dgm:prSet presAssocID="{453B63C3-3BDB-469B-AA91-B0DB42E1E177}" presName="spaceRect" presStyleCnt="0"/>
      <dgm:spPr/>
    </dgm:pt>
    <dgm:pt modelId="{32BB4F07-B8CB-4D3A-9A8F-469016295803}" type="pres">
      <dgm:prSet presAssocID="{453B63C3-3BDB-469B-AA91-B0DB42E1E177}" presName="parTx" presStyleLbl="revTx" presStyleIdx="0" presStyleCnt="6">
        <dgm:presLayoutVars>
          <dgm:chMax val="0"/>
          <dgm:chPref val="0"/>
        </dgm:presLayoutVars>
      </dgm:prSet>
      <dgm:spPr/>
    </dgm:pt>
    <dgm:pt modelId="{2C836780-678C-45B3-8586-517571B7019A}" type="pres">
      <dgm:prSet presAssocID="{38B00DFE-5A2E-41C0-8EAD-8991CA527731}" presName="sibTrans" presStyleCnt="0"/>
      <dgm:spPr/>
    </dgm:pt>
    <dgm:pt modelId="{0C7404AF-064E-4F16-946D-ABCA39D6AD1B}" type="pres">
      <dgm:prSet presAssocID="{5B9037ED-60A4-4015-AECD-1DF169C3D4CB}" presName="compNode" presStyleCnt="0"/>
      <dgm:spPr/>
    </dgm:pt>
    <dgm:pt modelId="{66EF3878-D71B-495D-A410-E91E45AEBA5A}" type="pres">
      <dgm:prSet presAssocID="{5B9037ED-60A4-4015-AECD-1DF169C3D4CB}" presName="bgRect" presStyleLbl="bgShp" presStyleIdx="1" presStyleCnt="6"/>
      <dgm:spPr/>
    </dgm:pt>
    <dgm:pt modelId="{6DEFCBF1-C0A8-4384-91CC-776A96847150}" type="pres">
      <dgm:prSet presAssocID="{5B9037ED-60A4-4015-AECD-1DF169C3D4CB}"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topwatch"/>
        </a:ext>
      </dgm:extLst>
    </dgm:pt>
    <dgm:pt modelId="{87A67C56-DD34-4DDE-9996-57C78BDEC2DF}" type="pres">
      <dgm:prSet presAssocID="{5B9037ED-60A4-4015-AECD-1DF169C3D4CB}" presName="spaceRect" presStyleCnt="0"/>
      <dgm:spPr/>
    </dgm:pt>
    <dgm:pt modelId="{4A8D30DC-D630-4C58-B265-FEAE3351B5B1}" type="pres">
      <dgm:prSet presAssocID="{5B9037ED-60A4-4015-AECD-1DF169C3D4CB}" presName="parTx" presStyleLbl="revTx" presStyleIdx="1" presStyleCnt="6">
        <dgm:presLayoutVars>
          <dgm:chMax val="0"/>
          <dgm:chPref val="0"/>
        </dgm:presLayoutVars>
      </dgm:prSet>
      <dgm:spPr/>
    </dgm:pt>
    <dgm:pt modelId="{4B18FEA4-1D36-4D33-A76E-2C521E1DC791}" type="pres">
      <dgm:prSet presAssocID="{5CE1DFAE-AEF9-4813-890A-121C35C66F94}" presName="sibTrans" presStyleCnt="0"/>
      <dgm:spPr/>
    </dgm:pt>
    <dgm:pt modelId="{72D38DCD-1073-4A49-822F-5B32ABE99B8E}" type="pres">
      <dgm:prSet presAssocID="{69B30EC7-E903-4569-A688-19810876E043}" presName="compNode" presStyleCnt="0"/>
      <dgm:spPr/>
    </dgm:pt>
    <dgm:pt modelId="{2BB1BD0A-337D-4577-AC8D-733E379722D5}" type="pres">
      <dgm:prSet presAssocID="{69B30EC7-E903-4569-A688-19810876E043}" presName="bgRect" presStyleLbl="bgShp" presStyleIdx="2" presStyleCnt="6"/>
      <dgm:spPr/>
    </dgm:pt>
    <dgm:pt modelId="{C4EC65CC-2C6D-4FEB-BC86-6A731CBB4401}" type="pres">
      <dgm:prSet presAssocID="{69B30EC7-E903-4569-A688-19810876E043}"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Bulldozer"/>
        </a:ext>
      </dgm:extLst>
    </dgm:pt>
    <dgm:pt modelId="{5710409C-59B5-4729-9B3D-F0373F7DE8F6}" type="pres">
      <dgm:prSet presAssocID="{69B30EC7-E903-4569-A688-19810876E043}" presName="spaceRect" presStyleCnt="0"/>
      <dgm:spPr/>
    </dgm:pt>
    <dgm:pt modelId="{6AC0C754-13A0-40C2-A6CC-D1A2D6299B1D}" type="pres">
      <dgm:prSet presAssocID="{69B30EC7-E903-4569-A688-19810876E043}" presName="parTx" presStyleLbl="revTx" presStyleIdx="2" presStyleCnt="6">
        <dgm:presLayoutVars>
          <dgm:chMax val="0"/>
          <dgm:chPref val="0"/>
        </dgm:presLayoutVars>
      </dgm:prSet>
      <dgm:spPr/>
    </dgm:pt>
    <dgm:pt modelId="{6EAE0E68-F04B-4312-8D73-B95C58892E4A}" type="pres">
      <dgm:prSet presAssocID="{71A75EA5-D1FF-49A3-AEF7-6CD3347037C7}" presName="sibTrans" presStyleCnt="0"/>
      <dgm:spPr/>
    </dgm:pt>
    <dgm:pt modelId="{E533A136-6A23-407A-A74E-C0B8C624ED93}" type="pres">
      <dgm:prSet presAssocID="{19E78263-34E7-4B4B-BE6F-695B17E9793A}" presName="compNode" presStyleCnt="0"/>
      <dgm:spPr/>
    </dgm:pt>
    <dgm:pt modelId="{DBCAB8DA-F00D-4496-80D3-AF5FDF5F17A3}" type="pres">
      <dgm:prSet presAssocID="{19E78263-34E7-4B4B-BE6F-695B17E9793A}" presName="bgRect" presStyleLbl="bgShp" presStyleIdx="3" presStyleCnt="6"/>
      <dgm:spPr/>
    </dgm:pt>
    <dgm:pt modelId="{C3FC0DBB-7B4C-45A3-9EB0-51E275432AA3}" type="pres">
      <dgm:prSet presAssocID="{19E78263-34E7-4B4B-BE6F-695B17E9793A}"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arcode"/>
        </a:ext>
      </dgm:extLst>
    </dgm:pt>
    <dgm:pt modelId="{DC736970-C868-436E-8A91-F58040B672FE}" type="pres">
      <dgm:prSet presAssocID="{19E78263-34E7-4B4B-BE6F-695B17E9793A}" presName="spaceRect" presStyleCnt="0"/>
      <dgm:spPr/>
    </dgm:pt>
    <dgm:pt modelId="{E4F73D63-1F60-405D-B2E0-7A7C45373EB6}" type="pres">
      <dgm:prSet presAssocID="{19E78263-34E7-4B4B-BE6F-695B17E9793A}" presName="parTx" presStyleLbl="revTx" presStyleIdx="3" presStyleCnt="6">
        <dgm:presLayoutVars>
          <dgm:chMax val="0"/>
          <dgm:chPref val="0"/>
        </dgm:presLayoutVars>
      </dgm:prSet>
      <dgm:spPr/>
    </dgm:pt>
    <dgm:pt modelId="{D2523673-EC71-4F09-A427-9E730DC78722}" type="pres">
      <dgm:prSet presAssocID="{DA41E832-D5D0-4697-AA6C-6E9CD3C0A955}" presName="sibTrans" presStyleCnt="0"/>
      <dgm:spPr/>
    </dgm:pt>
    <dgm:pt modelId="{80A35A38-C16E-4055-AF1B-DDD30D37A1BF}" type="pres">
      <dgm:prSet presAssocID="{83296476-E484-4B17-B22A-7C7A0B17C44C}" presName="compNode" presStyleCnt="0"/>
      <dgm:spPr/>
    </dgm:pt>
    <dgm:pt modelId="{1722E6BE-A5C5-45EC-9BA4-5D4AB585180A}" type="pres">
      <dgm:prSet presAssocID="{83296476-E484-4B17-B22A-7C7A0B17C44C}" presName="bgRect" presStyleLbl="bgShp" presStyleIdx="4" presStyleCnt="6"/>
      <dgm:spPr/>
    </dgm:pt>
    <dgm:pt modelId="{CA8C1322-DE8E-4DBF-BBC2-2FAC93C03732}" type="pres">
      <dgm:prSet presAssocID="{83296476-E484-4B17-B22A-7C7A0B17C44C}"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Document"/>
        </a:ext>
      </dgm:extLst>
    </dgm:pt>
    <dgm:pt modelId="{01A86124-3793-4D1B-AA2E-F3DC9866FE25}" type="pres">
      <dgm:prSet presAssocID="{83296476-E484-4B17-B22A-7C7A0B17C44C}" presName="spaceRect" presStyleCnt="0"/>
      <dgm:spPr/>
    </dgm:pt>
    <dgm:pt modelId="{3EA25ACD-6080-4B37-ABA2-4256FCD593D4}" type="pres">
      <dgm:prSet presAssocID="{83296476-E484-4B17-B22A-7C7A0B17C44C}" presName="parTx" presStyleLbl="revTx" presStyleIdx="4" presStyleCnt="6">
        <dgm:presLayoutVars>
          <dgm:chMax val="0"/>
          <dgm:chPref val="0"/>
        </dgm:presLayoutVars>
      </dgm:prSet>
      <dgm:spPr/>
    </dgm:pt>
    <dgm:pt modelId="{21B9E90C-FD1A-492C-8692-545DD1C97D9E}" type="pres">
      <dgm:prSet presAssocID="{84BF85EF-92E0-4F30-8F02-7EDF3B68574D}" presName="sibTrans" presStyleCnt="0"/>
      <dgm:spPr/>
    </dgm:pt>
    <dgm:pt modelId="{520BEA0A-9BB4-479D-AB51-D254867D1787}" type="pres">
      <dgm:prSet presAssocID="{93192765-0FE4-44A2-981A-A46A17FCEB5D}" presName="compNode" presStyleCnt="0"/>
      <dgm:spPr/>
    </dgm:pt>
    <dgm:pt modelId="{B33C57EF-B85D-4AE2-A2AA-FD505E7BD8CD}" type="pres">
      <dgm:prSet presAssocID="{93192765-0FE4-44A2-981A-A46A17FCEB5D}" presName="bgRect" presStyleLbl="bgShp" presStyleIdx="5" presStyleCnt="6"/>
      <dgm:spPr/>
    </dgm:pt>
    <dgm:pt modelId="{D4454FFE-ECEF-4337-905D-5B26442263A5}" type="pres">
      <dgm:prSet presAssocID="{93192765-0FE4-44A2-981A-A46A17FCEB5D}" presName="iconRect" presStyleLbl="node1" presStyleIdx="5"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12C280AD-E9D3-4FB4-85E8-52633DDDBECD}" type="pres">
      <dgm:prSet presAssocID="{93192765-0FE4-44A2-981A-A46A17FCEB5D}" presName="spaceRect" presStyleCnt="0"/>
      <dgm:spPr/>
    </dgm:pt>
    <dgm:pt modelId="{9E41A516-9809-463B-B5A6-EB0B7840044B}" type="pres">
      <dgm:prSet presAssocID="{93192765-0FE4-44A2-981A-A46A17FCEB5D}" presName="parTx" presStyleLbl="revTx" presStyleIdx="5" presStyleCnt="6">
        <dgm:presLayoutVars>
          <dgm:chMax val="0"/>
          <dgm:chPref val="0"/>
        </dgm:presLayoutVars>
      </dgm:prSet>
      <dgm:spPr/>
    </dgm:pt>
  </dgm:ptLst>
  <dgm:cxnLst>
    <dgm:cxn modelId="{1250BE18-F18B-45CD-BB3C-9BDFA8F81A9D}" type="presOf" srcId="{7B82DA6D-0601-4AA7-9BB3-F05C328AA2FD}" destId="{864B1AFA-8937-4AD4-BDE5-15F55960AF6C}" srcOrd="0" destOrd="0" presId="urn:microsoft.com/office/officeart/2018/2/layout/IconVerticalSolidList"/>
    <dgm:cxn modelId="{69E2B022-6C8D-461C-B70A-1B2B2E3BF337}" srcId="{7B82DA6D-0601-4AA7-9BB3-F05C328AA2FD}" destId="{19E78263-34E7-4B4B-BE6F-695B17E9793A}" srcOrd="3" destOrd="0" parTransId="{AB854745-EBB6-4C89-B309-784FDA268490}" sibTransId="{DA41E832-D5D0-4697-AA6C-6E9CD3C0A955}"/>
    <dgm:cxn modelId="{C2B1AD28-9AC0-4E40-955C-B094F1234D3D}" srcId="{7B82DA6D-0601-4AA7-9BB3-F05C328AA2FD}" destId="{5B9037ED-60A4-4015-AECD-1DF169C3D4CB}" srcOrd="1" destOrd="0" parTransId="{6B299B7D-1D2D-4C45-A495-09C50B3F7C68}" sibTransId="{5CE1DFAE-AEF9-4813-890A-121C35C66F94}"/>
    <dgm:cxn modelId="{03017C62-F2BB-4A2D-A222-5362C77BD96A}" type="presOf" srcId="{453B63C3-3BDB-469B-AA91-B0DB42E1E177}" destId="{32BB4F07-B8CB-4D3A-9A8F-469016295803}" srcOrd="0" destOrd="0" presId="urn:microsoft.com/office/officeart/2018/2/layout/IconVerticalSolidList"/>
    <dgm:cxn modelId="{0FA0DD77-BC35-44A5-943B-7696D4F71236}" srcId="{7B82DA6D-0601-4AA7-9BB3-F05C328AA2FD}" destId="{453B63C3-3BDB-469B-AA91-B0DB42E1E177}" srcOrd="0" destOrd="0" parTransId="{A2B4422D-5B03-4A78-AC3F-F46209B1B014}" sibTransId="{38B00DFE-5A2E-41C0-8EAD-8991CA527731}"/>
    <dgm:cxn modelId="{B40AEC84-EA57-4502-B08B-432D703D36BD}" type="presOf" srcId="{93192765-0FE4-44A2-981A-A46A17FCEB5D}" destId="{9E41A516-9809-463B-B5A6-EB0B7840044B}" srcOrd="0" destOrd="0" presId="urn:microsoft.com/office/officeart/2018/2/layout/IconVerticalSolidList"/>
    <dgm:cxn modelId="{06BC03B4-53AC-486B-BAF8-889843CDA720}" type="presOf" srcId="{5B9037ED-60A4-4015-AECD-1DF169C3D4CB}" destId="{4A8D30DC-D630-4C58-B265-FEAE3351B5B1}" srcOrd="0" destOrd="0" presId="urn:microsoft.com/office/officeart/2018/2/layout/IconVerticalSolidList"/>
    <dgm:cxn modelId="{533AF7DF-A428-40BB-9DD0-D7D8048746B8}" srcId="{7B82DA6D-0601-4AA7-9BB3-F05C328AA2FD}" destId="{83296476-E484-4B17-B22A-7C7A0B17C44C}" srcOrd="4" destOrd="0" parTransId="{90B07FAE-3F26-435B-9755-8F349E2C8A8F}" sibTransId="{84BF85EF-92E0-4F30-8F02-7EDF3B68574D}"/>
    <dgm:cxn modelId="{37D10EE7-4748-45BF-8362-90293CFEE494}" srcId="{7B82DA6D-0601-4AA7-9BB3-F05C328AA2FD}" destId="{93192765-0FE4-44A2-981A-A46A17FCEB5D}" srcOrd="5" destOrd="0" parTransId="{A0907F73-EAF3-43F5-943F-9A9E51126392}" sibTransId="{A8354C10-C82E-4BD1-8DF0-393A26F04842}"/>
    <dgm:cxn modelId="{86D07AE9-5440-4159-824E-17E2CB1B0766}" srcId="{7B82DA6D-0601-4AA7-9BB3-F05C328AA2FD}" destId="{69B30EC7-E903-4569-A688-19810876E043}" srcOrd="2" destOrd="0" parTransId="{0397EEF7-46D1-4018-8696-956532379E7B}" sibTransId="{71A75EA5-D1FF-49A3-AEF7-6CD3347037C7}"/>
    <dgm:cxn modelId="{1EB725EE-036A-4CDA-9427-AA621F10682C}" type="presOf" srcId="{19E78263-34E7-4B4B-BE6F-695B17E9793A}" destId="{E4F73D63-1F60-405D-B2E0-7A7C45373EB6}" srcOrd="0" destOrd="0" presId="urn:microsoft.com/office/officeart/2018/2/layout/IconVerticalSolidList"/>
    <dgm:cxn modelId="{B520C2F3-CADF-4819-A89A-CB4F7D4E1F8F}" type="presOf" srcId="{83296476-E484-4B17-B22A-7C7A0B17C44C}" destId="{3EA25ACD-6080-4B37-ABA2-4256FCD593D4}" srcOrd="0" destOrd="0" presId="urn:microsoft.com/office/officeart/2018/2/layout/IconVerticalSolidList"/>
    <dgm:cxn modelId="{FD1A14F6-4C4C-4FC5-83F8-71C287360136}" type="presOf" srcId="{69B30EC7-E903-4569-A688-19810876E043}" destId="{6AC0C754-13A0-40C2-A6CC-D1A2D6299B1D}" srcOrd="0" destOrd="0" presId="urn:microsoft.com/office/officeart/2018/2/layout/IconVerticalSolidList"/>
    <dgm:cxn modelId="{27B400D8-56C9-4BCB-AF54-F170064703A5}" type="presParOf" srcId="{864B1AFA-8937-4AD4-BDE5-15F55960AF6C}" destId="{4638DAAA-97E6-4C1B-973C-E155FBA4EA15}" srcOrd="0" destOrd="0" presId="urn:microsoft.com/office/officeart/2018/2/layout/IconVerticalSolidList"/>
    <dgm:cxn modelId="{4EE6A841-F1A2-47B0-B291-03C0E0FD1010}" type="presParOf" srcId="{4638DAAA-97E6-4C1B-973C-E155FBA4EA15}" destId="{17810301-C8EB-474F-8152-A0C6C136DB7E}" srcOrd="0" destOrd="0" presId="urn:microsoft.com/office/officeart/2018/2/layout/IconVerticalSolidList"/>
    <dgm:cxn modelId="{99FDF391-3F37-4F76-B4B2-5376D79A948E}" type="presParOf" srcId="{4638DAAA-97E6-4C1B-973C-E155FBA4EA15}" destId="{9A5B3DC3-23EA-4251-AA3E-5112F84F2BF9}" srcOrd="1" destOrd="0" presId="urn:microsoft.com/office/officeart/2018/2/layout/IconVerticalSolidList"/>
    <dgm:cxn modelId="{35701AAC-2D2E-4AEB-9FA5-38444FE27E95}" type="presParOf" srcId="{4638DAAA-97E6-4C1B-973C-E155FBA4EA15}" destId="{E8C276CF-B7BA-4D1B-A65C-4FDCEEA3C53F}" srcOrd="2" destOrd="0" presId="urn:microsoft.com/office/officeart/2018/2/layout/IconVerticalSolidList"/>
    <dgm:cxn modelId="{BF979263-CB7E-4EFA-A8B4-FF4E6416AA96}" type="presParOf" srcId="{4638DAAA-97E6-4C1B-973C-E155FBA4EA15}" destId="{32BB4F07-B8CB-4D3A-9A8F-469016295803}" srcOrd="3" destOrd="0" presId="urn:microsoft.com/office/officeart/2018/2/layout/IconVerticalSolidList"/>
    <dgm:cxn modelId="{C46495FB-152B-4C78-9FED-D796DB642064}" type="presParOf" srcId="{864B1AFA-8937-4AD4-BDE5-15F55960AF6C}" destId="{2C836780-678C-45B3-8586-517571B7019A}" srcOrd="1" destOrd="0" presId="urn:microsoft.com/office/officeart/2018/2/layout/IconVerticalSolidList"/>
    <dgm:cxn modelId="{A666F118-7FBF-434F-90AF-360E38A786FF}" type="presParOf" srcId="{864B1AFA-8937-4AD4-BDE5-15F55960AF6C}" destId="{0C7404AF-064E-4F16-946D-ABCA39D6AD1B}" srcOrd="2" destOrd="0" presId="urn:microsoft.com/office/officeart/2018/2/layout/IconVerticalSolidList"/>
    <dgm:cxn modelId="{64E1E049-EE2C-4CAD-93EE-0D168EABC073}" type="presParOf" srcId="{0C7404AF-064E-4F16-946D-ABCA39D6AD1B}" destId="{66EF3878-D71B-495D-A410-E91E45AEBA5A}" srcOrd="0" destOrd="0" presId="urn:microsoft.com/office/officeart/2018/2/layout/IconVerticalSolidList"/>
    <dgm:cxn modelId="{FF1A1B3D-117D-4EBD-9E6A-B0BF459A07D6}" type="presParOf" srcId="{0C7404AF-064E-4F16-946D-ABCA39D6AD1B}" destId="{6DEFCBF1-C0A8-4384-91CC-776A96847150}" srcOrd="1" destOrd="0" presId="urn:microsoft.com/office/officeart/2018/2/layout/IconVerticalSolidList"/>
    <dgm:cxn modelId="{0F726115-844A-4713-A6F1-F444F069FBF0}" type="presParOf" srcId="{0C7404AF-064E-4F16-946D-ABCA39D6AD1B}" destId="{87A67C56-DD34-4DDE-9996-57C78BDEC2DF}" srcOrd="2" destOrd="0" presId="urn:microsoft.com/office/officeart/2018/2/layout/IconVerticalSolidList"/>
    <dgm:cxn modelId="{B0A4AAE0-1498-4DAC-B32A-B3526ED52541}" type="presParOf" srcId="{0C7404AF-064E-4F16-946D-ABCA39D6AD1B}" destId="{4A8D30DC-D630-4C58-B265-FEAE3351B5B1}" srcOrd="3" destOrd="0" presId="urn:microsoft.com/office/officeart/2018/2/layout/IconVerticalSolidList"/>
    <dgm:cxn modelId="{DC25EAC1-4549-4245-8F5B-011A835AF773}" type="presParOf" srcId="{864B1AFA-8937-4AD4-BDE5-15F55960AF6C}" destId="{4B18FEA4-1D36-4D33-A76E-2C521E1DC791}" srcOrd="3" destOrd="0" presId="urn:microsoft.com/office/officeart/2018/2/layout/IconVerticalSolidList"/>
    <dgm:cxn modelId="{BEE2181E-6322-46BC-9E23-6C8904A84433}" type="presParOf" srcId="{864B1AFA-8937-4AD4-BDE5-15F55960AF6C}" destId="{72D38DCD-1073-4A49-822F-5B32ABE99B8E}" srcOrd="4" destOrd="0" presId="urn:microsoft.com/office/officeart/2018/2/layout/IconVerticalSolidList"/>
    <dgm:cxn modelId="{267D1E4F-D67B-4632-92AC-400C57FF944A}" type="presParOf" srcId="{72D38DCD-1073-4A49-822F-5B32ABE99B8E}" destId="{2BB1BD0A-337D-4577-AC8D-733E379722D5}" srcOrd="0" destOrd="0" presId="urn:microsoft.com/office/officeart/2018/2/layout/IconVerticalSolidList"/>
    <dgm:cxn modelId="{1F0D5436-CB31-496F-A2F1-508B6E52C326}" type="presParOf" srcId="{72D38DCD-1073-4A49-822F-5B32ABE99B8E}" destId="{C4EC65CC-2C6D-4FEB-BC86-6A731CBB4401}" srcOrd="1" destOrd="0" presId="urn:microsoft.com/office/officeart/2018/2/layout/IconVerticalSolidList"/>
    <dgm:cxn modelId="{F134F8A7-C437-492A-BA08-3927DB6952B0}" type="presParOf" srcId="{72D38DCD-1073-4A49-822F-5B32ABE99B8E}" destId="{5710409C-59B5-4729-9B3D-F0373F7DE8F6}" srcOrd="2" destOrd="0" presId="urn:microsoft.com/office/officeart/2018/2/layout/IconVerticalSolidList"/>
    <dgm:cxn modelId="{7F550A2E-B607-445D-8A3C-EE30035EBBF2}" type="presParOf" srcId="{72D38DCD-1073-4A49-822F-5B32ABE99B8E}" destId="{6AC0C754-13A0-40C2-A6CC-D1A2D6299B1D}" srcOrd="3" destOrd="0" presId="urn:microsoft.com/office/officeart/2018/2/layout/IconVerticalSolidList"/>
    <dgm:cxn modelId="{23E131EF-499F-4BD7-8FFD-749A8B57AE18}" type="presParOf" srcId="{864B1AFA-8937-4AD4-BDE5-15F55960AF6C}" destId="{6EAE0E68-F04B-4312-8D73-B95C58892E4A}" srcOrd="5" destOrd="0" presId="urn:microsoft.com/office/officeart/2018/2/layout/IconVerticalSolidList"/>
    <dgm:cxn modelId="{E296597F-207B-49F4-960C-9C4A0B7C659B}" type="presParOf" srcId="{864B1AFA-8937-4AD4-BDE5-15F55960AF6C}" destId="{E533A136-6A23-407A-A74E-C0B8C624ED93}" srcOrd="6" destOrd="0" presId="urn:microsoft.com/office/officeart/2018/2/layout/IconVerticalSolidList"/>
    <dgm:cxn modelId="{6C9A4943-42AB-4418-800E-ECC26FB41C1C}" type="presParOf" srcId="{E533A136-6A23-407A-A74E-C0B8C624ED93}" destId="{DBCAB8DA-F00D-4496-80D3-AF5FDF5F17A3}" srcOrd="0" destOrd="0" presId="urn:microsoft.com/office/officeart/2018/2/layout/IconVerticalSolidList"/>
    <dgm:cxn modelId="{ED0F7F67-17AB-4C64-B8BF-73D2EDDD398C}" type="presParOf" srcId="{E533A136-6A23-407A-A74E-C0B8C624ED93}" destId="{C3FC0DBB-7B4C-45A3-9EB0-51E275432AA3}" srcOrd="1" destOrd="0" presId="urn:microsoft.com/office/officeart/2018/2/layout/IconVerticalSolidList"/>
    <dgm:cxn modelId="{6CC6AC51-DB79-4691-913A-3E28A08DBF71}" type="presParOf" srcId="{E533A136-6A23-407A-A74E-C0B8C624ED93}" destId="{DC736970-C868-436E-8A91-F58040B672FE}" srcOrd="2" destOrd="0" presId="urn:microsoft.com/office/officeart/2018/2/layout/IconVerticalSolidList"/>
    <dgm:cxn modelId="{B8D1049C-EAD3-453C-B18B-B2D2099E63FF}" type="presParOf" srcId="{E533A136-6A23-407A-A74E-C0B8C624ED93}" destId="{E4F73D63-1F60-405D-B2E0-7A7C45373EB6}" srcOrd="3" destOrd="0" presId="urn:microsoft.com/office/officeart/2018/2/layout/IconVerticalSolidList"/>
    <dgm:cxn modelId="{647593D0-0963-4134-BC79-FEEAB08013D8}" type="presParOf" srcId="{864B1AFA-8937-4AD4-BDE5-15F55960AF6C}" destId="{D2523673-EC71-4F09-A427-9E730DC78722}" srcOrd="7" destOrd="0" presId="urn:microsoft.com/office/officeart/2018/2/layout/IconVerticalSolidList"/>
    <dgm:cxn modelId="{85FF1B40-BA78-476C-BEAD-892AE931DBD3}" type="presParOf" srcId="{864B1AFA-8937-4AD4-BDE5-15F55960AF6C}" destId="{80A35A38-C16E-4055-AF1B-DDD30D37A1BF}" srcOrd="8" destOrd="0" presId="urn:microsoft.com/office/officeart/2018/2/layout/IconVerticalSolidList"/>
    <dgm:cxn modelId="{F233230A-3A1B-4E36-99F3-08AC9AEBFD4B}" type="presParOf" srcId="{80A35A38-C16E-4055-AF1B-DDD30D37A1BF}" destId="{1722E6BE-A5C5-45EC-9BA4-5D4AB585180A}" srcOrd="0" destOrd="0" presId="urn:microsoft.com/office/officeart/2018/2/layout/IconVerticalSolidList"/>
    <dgm:cxn modelId="{5B1CB4DF-9CDB-4598-8EFF-25C552F2EA0C}" type="presParOf" srcId="{80A35A38-C16E-4055-AF1B-DDD30D37A1BF}" destId="{CA8C1322-DE8E-4DBF-BBC2-2FAC93C03732}" srcOrd="1" destOrd="0" presId="urn:microsoft.com/office/officeart/2018/2/layout/IconVerticalSolidList"/>
    <dgm:cxn modelId="{5E0A78E1-B790-4528-8ED6-A124B3AAF97B}" type="presParOf" srcId="{80A35A38-C16E-4055-AF1B-DDD30D37A1BF}" destId="{01A86124-3793-4D1B-AA2E-F3DC9866FE25}" srcOrd="2" destOrd="0" presId="urn:microsoft.com/office/officeart/2018/2/layout/IconVerticalSolidList"/>
    <dgm:cxn modelId="{6F77A224-F55E-4159-A57A-4B6181BF80E4}" type="presParOf" srcId="{80A35A38-C16E-4055-AF1B-DDD30D37A1BF}" destId="{3EA25ACD-6080-4B37-ABA2-4256FCD593D4}" srcOrd="3" destOrd="0" presId="urn:microsoft.com/office/officeart/2018/2/layout/IconVerticalSolidList"/>
    <dgm:cxn modelId="{042F0A83-9C47-4434-BF64-4412B361C36E}" type="presParOf" srcId="{864B1AFA-8937-4AD4-BDE5-15F55960AF6C}" destId="{21B9E90C-FD1A-492C-8692-545DD1C97D9E}" srcOrd="9" destOrd="0" presId="urn:microsoft.com/office/officeart/2018/2/layout/IconVerticalSolidList"/>
    <dgm:cxn modelId="{027DF455-46EF-48CD-AB4C-7D70C65FC7C2}" type="presParOf" srcId="{864B1AFA-8937-4AD4-BDE5-15F55960AF6C}" destId="{520BEA0A-9BB4-479D-AB51-D254867D1787}" srcOrd="10" destOrd="0" presId="urn:microsoft.com/office/officeart/2018/2/layout/IconVerticalSolidList"/>
    <dgm:cxn modelId="{FA7CBD5C-5EA9-4E07-B184-963B46DA7773}" type="presParOf" srcId="{520BEA0A-9BB4-479D-AB51-D254867D1787}" destId="{B33C57EF-B85D-4AE2-A2AA-FD505E7BD8CD}" srcOrd="0" destOrd="0" presId="urn:microsoft.com/office/officeart/2018/2/layout/IconVerticalSolidList"/>
    <dgm:cxn modelId="{D14DDC28-1E7A-4DDB-AE89-7678820FD497}" type="presParOf" srcId="{520BEA0A-9BB4-479D-AB51-D254867D1787}" destId="{D4454FFE-ECEF-4337-905D-5B26442263A5}" srcOrd="1" destOrd="0" presId="urn:microsoft.com/office/officeart/2018/2/layout/IconVerticalSolidList"/>
    <dgm:cxn modelId="{9643C02C-6F0D-4B9A-A457-141C3CF8A8EE}" type="presParOf" srcId="{520BEA0A-9BB4-479D-AB51-D254867D1787}" destId="{12C280AD-E9D3-4FB4-85E8-52633DDDBECD}" srcOrd="2" destOrd="0" presId="urn:microsoft.com/office/officeart/2018/2/layout/IconVerticalSolidList"/>
    <dgm:cxn modelId="{70180930-3EA1-4EDD-98A2-96FC76717086}" type="presParOf" srcId="{520BEA0A-9BB4-479D-AB51-D254867D1787}" destId="{9E41A516-9809-463B-B5A6-EB0B7840044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C0DEBF0-B8D6-4A99-A1F1-191A395351FD}" type="doc">
      <dgm:prSet loTypeId="urn:microsoft.com/office/officeart/2005/8/layout/hList1" loCatId="list" qsTypeId="urn:microsoft.com/office/officeart/2005/8/quickstyle/simple5" qsCatId="simple" csTypeId="urn:microsoft.com/office/officeart/2005/8/colors/accent0_3" csCatId="mainScheme" phldr="1"/>
      <dgm:spPr/>
      <dgm:t>
        <a:bodyPr/>
        <a:lstStyle/>
        <a:p>
          <a:endParaRPr lang="en-US"/>
        </a:p>
      </dgm:t>
    </dgm:pt>
    <dgm:pt modelId="{D60D3360-5394-4978-8432-B119417896C3}">
      <dgm:prSet custT="1"/>
      <dgm:spPr/>
      <dgm:t>
        <a:bodyPr/>
        <a:lstStyle/>
        <a:p>
          <a:r>
            <a:rPr lang="en-US" sz="2800" b="0" i="0" baseline="0" dirty="0"/>
            <a:t>Step 1 — Apply</a:t>
          </a:r>
          <a:endParaRPr lang="en-US" sz="2800" dirty="0"/>
        </a:p>
      </dgm:t>
    </dgm:pt>
    <dgm:pt modelId="{1E44D5C4-CC5B-450D-B038-BAA3768C1718}" type="parTrans" cxnId="{69231A90-A0F9-4398-976F-DEF47FF3ED16}">
      <dgm:prSet/>
      <dgm:spPr/>
      <dgm:t>
        <a:bodyPr/>
        <a:lstStyle/>
        <a:p>
          <a:endParaRPr lang="en-US" sz="2000"/>
        </a:p>
      </dgm:t>
    </dgm:pt>
    <dgm:pt modelId="{037A25D2-F5F9-4C5C-B350-13EFB5EBAE17}" type="sibTrans" cxnId="{69231A90-A0F9-4398-976F-DEF47FF3ED16}">
      <dgm:prSet/>
      <dgm:spPr/>
      <dgm:t>
        <a:bodyPr/>
        <a:lstStyle/>
        <a:p>
          <a:endParaRPr lang="en-US" sz="2000"/>
        </a:p>
      </dgm:t>
    </dgm:pt>
    <dgm:pt modelId="{16A9E308-F325-4CD8-B6AF-C8346B5CD808}">
      <dgm:prSet custT="1"/>
      <dgm:spPr/>
      <dgm:t>
        <a:bodyPr/>
        <a:lstStyle/>
        <a:p>
          <a:r>
            <a:rPr lang="en-US" sz="2400" b="0" i="0" baseline="0" dirty="0"/>
            <a:t>Submit application with technical specs</a:t>
          </a:r>
          <a:endParaRPr lang="en-US" sz="2400" dirty="0"/>
        </a:p>
      </dgm:t>
    </dgm:pt>
    <dgm:pt modelId="{FFFC4653-C54F-495C-88BC-4435A1104EAF}" type="parTrans" cxnId="{BF6BBFB5-D012-4BA9-B486-7CEE24E205A6}">
      <dgm:prSet/>
      <dgm:spPr/>
      <dgm:t>
        <a:bodyPr/>
        <a:lstStyle/>
        <a:p>
          <a:endParaRPr lang="en-US" sz="2000"/>
        </a:p>
      </dgm:t>
    </dgm:pt>
    <dgm:pt modelId="{274331E1-DD12-4C53-AB82-FF965E316CD0}" type="sibTrans" cxnId="{BF6BBFB5-D012-4BA9-B486-7CEE24E205A6}">
      <dgm:prSet/>
      <dgm:spPr/>
      <dgm:t>
        <a:bodyPr/>
        <a:lstStyle/>
        <a:p>
          <a:endParaRPr lang="en-US" sz="2000"/>
        </a:p>
      </dgm:t>
    </dgm:pt>
    <dgm:pt modelId="{43BF1185-BA4E-4572-BBEB-404C3296C9B4}">
      <dgm:prSet custT="1"/>
      <dgm:spPr/>
      <dgm:t>
        <a:bodyPr/>
        <a:lstStyle/>
        <a:p>
          <a:r>
            <a:rPr lang="en-US" sz="2400" b="0" i="0" baseline="0" dirty="0"/>
            <a:t>Insurance: min. $3M per occurrence / $5M aggregate;</a:t>
          </a:r>
          <a:endParaRPr lang="en-US" sz="2400" dirty="0"/>
        </a:p>
      </dgm:t>
    </dgm:pt>
    <dgm:pt modelId="{5569BDD1-ED9A-475C-B16F-40BED09D4323}" type="parTrans" cxnId="{0E4DD2D0-B50E-47F0-8265-B3A22C74AD47}">
      <dgm:prSet/>
      <dgm:spPr/>
      <dgm:t>
        <a:bodyPr/>
        <a:lstStyle/>
        <a:p>
          <a:endParaRPr lang="en-US" sz="2000"/>
        </a:p>
      </dgm:t>
    </dgm:pt>
    <dgm:pt modelId="{D4A31CB7-8F43-4261-9783-F58AEBD935F0}" type="sibTrans" cxnId="{0E4DD2D0-B50E-47F0-8265-B3A22C74AD47}">
      <dgm:prSet/>
      <dgm:spPr/>
      <dgm:t>
        <a:bodyPr/>
        <a:lstStyle/>
        <a:p>
          <a:endParaRPr lang="en-US" sz="2000"/>
        </a:p>
      </dgm:t>
    </dgm:pt>
    <dgm:pt modelId="{0B4EB32D-E48F-4881-BC05-9F550EFE28C5}">
      <dgm:prSet custT="1"/>
      <dgm:spPr/>
      <dgm:t>
        <a:bodyPr/>
        <a:lstStyle/>
        <a:p>
          <a:r>
            <a:rPr lang="en-US" sz="2400" b="0" i="0" baseline="0" dirty="0"/>
            <a:t>Step 2 — Negotiate</a:t>
          </a:r>
          <a:endParaRPr lang="en-US" sz="2400" dirty="0"/>
        </a:p>
      </dgm:t>
    </dgm:pt>
    <dgm:pt modelId="{1C011849-0FDD-4561-99E9-80D60A40F139}" type="parTrans" cxnId="{10410F3C-0B46-49AA-9B85-79CA8AA4714D}">
      <dgm:prSet/>
      <dgm:spPr/>
      <dgm:t>
        <a:bodyPr/>
        <a:lstStyle/>
        <a:p>
          <a:endParaRPr lang="en-US" sz="2000"/>
        </a:p>
      </dgm:t>
    </dgm:pt>
    <dgm:pt modelId="{151EBA8B-A9FE-4D0E-B1AB-A22F3A22283E}" type="sibTrans" cxnId="{10410F3C-0B46-49AA-9B85-79CA8AA4714D}">
      <dgm:prSet/>
      <dgm:spPr/>
      <dgm:t>
        <a:bodyPr/>
        <a:lstStyle/>
        <a:p>
          <a:endParaRPr lang="en-US" sz="2000"/>
        </a:p>
      </dgm:t>
    </dgm:pt>
    <dgm:pt modelId="{F9F9D257-ACD4-4162-B76A-A55D1F60392A}">
      <dgm:prSet custT="1"/>
      <dgm:spPr/>
      <dgm:t>
        <a:bodyPr/>
        <a:lstStyle/>
        <a:p>
          <a:r>
            <a:rPr lang="en-US" sz="2400" b="0" i="0" baseline="0" dirty="0"/>
            <a:t>60-day good faith negotiation period required before formal dispute</a:t>
          </a:r>
          <a:endParaRPr lang="en-US" sz="2400" dirty="0"/>
        </a:p>
      </dgm:t>
    </dgm:pt>
    <dgm:pt modelId="{30FC7D39-70A9-4EB3-B8C4-34207BD5703D}" type="parTrans" cxnId="{9C5E1931-3D6D-4425-9F59-B7AE3AFE00F4}">
      <dgm:prSet/>
      <dgm:spPr/>
      <dgm:t>
        <a:bodyPr/>
        <a:lstStyle/>
        <a:p>
          <a:endParaRPr lang="en-US" sz="2000"/>
        </a:p>
      </dgm:t>
    </dgm:pt>
    <dgm:pt modelId="{6A82DB99-0D94-4E1C-9E0B-AEB48EB045BD}" type="sibTrans" cxnId="{9C5E1931-3D6D-4425-9F59-B7AE3AFE00F4}">
      <dgm:prSet/>
      <dgm:spPr/>
      <dgm:t>
        <a:bodyPr/>
        <a:lstStyle/>
        <a:p>
          <a:endParaRPr lang="en-US" sz="2000"/>
        </a:p>
      </dgm:t>
    </dgm:pt>
    <dgm:pt modelId="{CB9EED56-06A7-492D-9337-0BE8F6A6D09A}">
      <dgm:prSet custT="1"/>
      <dgm:spPr/>
      <dgm:t>
        <a:bodyPr/>
        <a:lstStyle/>
        <a:p>
          <a:r>
            <a:rPr lang="en-US" sz="2400" b="0" i="0" baseline="0" dirty="0"/>
            <a:t>Director may require joint use if technically feasible and in the public interest; </a:t>
          </a:r>
          <a:endParaRPr lang="en-US" sz="2400" dirty="0"/>
        </a:p>
      </dgm:t>
    </dgm:pt>
    <dgm:pt modelId="{786DE5FE-D1AC-4CCC-B02B-7B6509B8C896}" type="parTrans" cxnId="{911E6D38-BDF6-4DE0-8BBF-B57533F432BC}">
      <dgm:prSet/>
      <dgm:spPr/>
      <dgm:t>
        <a:bodyPr/>
        <a:lstStyle/>
        <a:p>
          <a:endParaRPr lang="en-US" sz="2000"/>
        </a:p>
      </dgm:t>
    </dgm:pt>
    <dgm:pt modelId="{45F5F3AA-D480-4601-82D8-F5CC94BD89F5}" type="sibTrans" cxnId="{911E6D38-BDF6-4DE0-8BBF-B57533F432BC}">
      <dgm:prSet/>
      <dgm:spPr/>
      <dgm:t>
        <a:bodyPr/>
        <a:lstStyle/>
        <a:p>
          <a:endParaRPr lang="en-US" sz="2000"/>
        </a:p>
      </dgm:t>
    </dgm:pt>
    <dgm:pt modelId="{921208A6-96AA-481D-8D6D-6E146AA95CA9}">
      <dgm:prSet custT="1"/>
      <dgm:spPr/>
      <dgm:t>
        <a:bodyPr/>
        <a:lstStyle/>
        <a:p>
          <a:r>
            <a:rPr lang="en-US" sz="2400" b="0" i="0" baseline="0" dirty="0"/>
            <a:t>Step 3 — Arbitrate</a:t>
          </a:r>
          <a:endParaRPr lang="en-US" sz="2400" dirty="0"/>
        </a:p>
      </dgm:t>
    </dgm:pt>
    <dgm:pt modelId="{45A6A6F9-68FC-4213-BD60-A68E1074E336}" type="parTrans" cxnId="{25F7A32A-8D6D-4786-B7F5-5F624D1F1D89}">
      <dgm:prSet/>
      <dgm:spPr/>
      <dgm:t>
        <a:bodyPr/>
        <a:lstStyle/>
        <a:p>
          <a:endParaRPr lang="en-US" sz="2000"/>
        </a:p>
      </dgm:t>
    </dgm:pt>
    <dgm:pt modelId="{E26F39D1-D6C7-40EB-A717-18797BE2CA7F}" type="sibTrans" cxnId="{25F7A32A-8D6D-4786-B7F5-5F624D1F1D89}">
      <dgm:prSet/>
      <dgm:spPr/>
      <dgm:t>
        <a:bodyPr/>
        <a:lstStyle/>
        <a:p>
          <a:endParaRPr lang="en-US" sz="2000"/>
        </a:p>
      </dgm:t>
    </dgm:pt>
    <dgm:pt modelId="{EA9D0295-F25F-4C9A-B4C5-96DFACECBEEF}">
      <dgm:prSet custT="1"/>
      <dgm:spPr/>
      <dgm:t>
        <a:bodyPr/>
        <a:lstStyle/>
        <a:p>
          <a:r>
            <a:rPr lang="en-US" sz="2400" b="0" i="0" baseline="0" dirty="0"/>
            <a:t>Each party appoints one arbitrator— majority decision is final and binding</a:t>
          </a:r>
          <a:endParaRPr lang="en-US" sz="2400" dirty="0"/>
        </a:p>
      </dgm:t>
    </dgm:pt>
    <dgm:pt modelId="{DB538DEE-7E50-4958-BC51-25DA6CC2067A}" type="parTrans" cxnId="{55619CA5-B4CF-4067-AFC6-0FAEB934D078}">
      <dgm:prSet/>
      <dgm:spPr/>
      <dgm:t>
        <a:bodyPr/>
        <a:lstStyle/>
        <a:p>
          <a:endParaRPr lang="en-US" sz="2000"/>
        </a:p>
      </dgm:t>
    </dgm:pt>
    <dgm:pt modelId="{FF01473F-FFAC-4EE8-AF1A-562CB4974FAB}" type="sibTrans" cxnId="{55619CA5-B4CF-4067-AFC6-0FAEB934D078}">
      <dgm:prSet/>
      <dgm:spPr/>
      <dgm:t>
        <a:bodyPr/>
        <a:lstStyle/>
        <a:p>
          <a:endParaRPr lang="en-US" sz="2000"/>
        </a:p>
      </dgm:t>
    </dgm:pt>
    <dgm:pt modelId="{5C74476C-888A-4E46-B942-3AA910BCBAC5}">
      <dgm:prSet custT="1"/>
      <dgm:spPr/>
      <dgm:t>
        <a:bodyPr/>
        <a:lstStyle/>
        <a:p>
          <a:r>
            <a:rPr lang="en-US" sz="2400" b="0" i="0" baseline="0" dirty="0"/>
            <a:t>Arbitration costs split equally;</a:t>
          </a:r>
          <a:endParaRPr lang="en-US" sz="2400" dirty="0"/>
        </a:p>
      </dgm:t>
    </dgm:pt>
    <dgm:pt modelId="{9069AA10-FBCD-4230-9CF5-6EC57367DE99}" type="parTrans" cxnId="{8970A7BE-ECB1-4880-BAD2-765EB22A3235}">
      <dgm:prSet/>
      <dgm:spPr/>
      <dgm:t>
        <a:bodyPr/>
        <a:lstStyle/>
        <a:p>
          <a:endParaRPr lang="en-US" sz="2000"/>
        </a:p>
      </dgm:t>
    </dgm:pt>
    <dgm:pt modelId="{A00C91E4-F48F-414F-B268-E8816E28B39D}" type="sibTrans" cxnId="{8970A7BE-ECB1-4880-BAD2-765EB22A3235}">
      <dgm:prSet/>
      <dgm:spPr/>
      <dgm:t>
        <a:bodyPr/>
        <a:lstStyle/>
        <a:p>
          <a:endParaRPr lang="en-US" sz="2000"/>
        </a:p>
      </dgm:t>
    </dgm:pt>
    <dgm:pt modelId="{A34AF6F1-B8DF-45B2-9321-2D7C1790CF36}" type="pres">
      <dgm:prSet presAssocID="{AC0DEBF0-B8D6-4A99-A1F1-191A395351FD}" presName="Name0" presStyleCnt="0">
        <dgm:presLayoutVars>
          <dgm:dir/>
          <dgm:animLvl val="lvl"/>
          <dgm:resizeHandles val="exact"/>
        </dgm:presLayoutVars>
      </dgm:prSet>
      <dgm:spPr/>
    </dgm:pt>
    <dgm:pt modelId="{263E6A72-6FAD-4F96-B4CF-7C1A691020DA}" type="pres">
      <dgm:prSet presAssocID="{D60D3360-5394-4978-8432-B119417896C3}" presName="composite" presStyleCnt="0"/>
      <dgm:spPr/>
    </dgm:pt>
    <dgm:pt modelId="{5681F367-D3B8-487F-BD16-A062A376E71F}" type="pres">
      <dgm:prSet presAssocID="{D60D3360-5394-4978-8432-B119417896C3}" presName="parTx" presStyleLbl="alignNode1" presStyleIdx="0" presStyleCnt="3">
        <dgm:presLayoutVars>
          <dgm:chMax val="0"/>
          <dgm:chPref val="0"/>
          <dgm:bulletEnabled val="1"/>
        </dgm:presLayoutVars>
      </dgm:prSet>
      <dgm:spPr/>
    </dgm:pt>
    <dgm:pt modelId="{4E8A26DE-E6AB-4AD8-AC99-315DB9EA6234}" type="pres">
      <dgm:prSet presAssocID="{D60D3360-5394-4978-8432-B119417896C3}" presName="desTx" presStyleLbl="alignAccFollowNode1" presStyleIdx="0" presStyleCnt="3">
        <dgm:presLayoutVars>
          <dgm:bulletEnabled val="1"/>
        </dgm:presLayoutVars>
      </dgm:prSet>
      <dgm:spPr/>
    </dgm:pt>
    <dgm:pt modelId="{93521B84-C7BB-4B1C-BA1F-41CDAA14ADF9}" type="pres">
      <dgm:prSet presAssocID="{037A25D2-F5F9-4C5C-B350-13EFB5EBAE17}" presName="space" presStyleCnt="0"/>
      <dgm:spPr/>
    </dgm:pt>
    <dgm:pt modelId="{CEA74474-0523-4F27-95D9-B7399013B4B4}" type="pres">
      <dgm:prSet presAssocID="{0B4EB32D-E48F-4881-BC05-9F550EFE28C5}" presName="composite" presStyleCnt="0"/>
      <dgm:spPr/>
    </dgm:pt>
    <dgm:pt modelId="{37DB3613-91CB-462C-9A6B-427B3B17491A}" type="pres">
      <dgm:prSet presAssocID="{0B4EB32D-E48F-4881-BC05-9F550EFE28C5}" presName="parTx" presStyleLbl="alignNode1" presStyleIdx="1" presStyleCnt="3">
        <dgm:presLayoutVars>
          <dgm:chMax val="0"/>
          <dgm:chPref val="0"/>
          <dgm:bulletEnabled val="1"/>
        </dgm:presLayoutVars>
      </dgm:prSet>
      <dgm:spPr/>
    </dgm:pt>
    <dgm:pt modelId="{A25EC1DA-A460-479B-93A9-D21F322AED33}" type="pres">
      <dgm:prSet presAssocID="{0B4EB32D-E48F-4881-BC05-9F550EFE28C5}" presName="desTx" presStyleLbl="alignAccFollowNode1" presStyleIdx="1" presStyleCnt="3">
        <dgm:presLayoutVars>
          <dgm:bulletEnabled val="1"/>
        </dgm:presLayoutVars>
      </dgm:prSet>
      <dgm:spPr/>
    </dgm:pt>
    <dgm:pt modelId="{F53411D6-9419-406B-9E57-377DB912F6FD}" type="pres">
      <dgm:prSet presAssocID="{151EBA8B-A9FE-4D0E-B1AB-A22F3A22283E}" presName="space" presStyleCnt="0"/>
      <dgm:spPr/>
    </dgm:pt>
    <dgm:pt modelId="{81527DE0-56AA-4A55-88ED-117DC61E82BF}" type="pres">
      <dgm:prSet presAssocID="{921208A6-96AA-481D-8D6D-6E146AA95CA9}" presName="composite" presStyleCnt="0"/>
      <dgm:spPr/>
    </dgm:pt>
    <dgm:pt modelId="{D048BE5B-E349-427D-8A95-F38A9DA9EE32}" type="pres">
      <dgm:prSet presAssocID="{921208A6-96AA-481D-8D6D-6E146AA95CA9}" presName="parTx" presStyleLbl="alignNode1" presStyleIdx="2" presStyleCnt="3">
        <dgm:presLayoutVars>
          <dgm:chMax val="0"/>
          <dgm:chPref val="0"/>
          <dgm:bulletEnabled val="1"/>
        </dgm:presLayoutVars>
      </dgm:prSet>
      <dgm:spPr/>
    </dgm:pt>
    <dgm:pt modelId="{EF3AD931-579A-49AE-96D7-03E74A6FB80B}" type="pres">
      <dgm:prSet presAssocID="{921208A6-96AA-481D-8D6D-6E146AA95CA9}" presName="desTx" presStyleLbl="alignAccFollowNode1" presStyleIdx="2" presStyleCnt="3">
        <dgm:presLayoutVars>
          <dgm:bulletEnabled val="1"/>
        </dgm:presLayoutVars>
      </dgm:prSet>
      <dgm:spPr/>
    </dgm:pt>
  </dgm:ptLst>
  <dgm:cxnLst>
    <dgm:cxn modelId="{E659BD11-0AA4-4F02-ACFC-7FAF081F1309}" type="presOf" srcId="{CB9EED56-06A7-492D-9337-0BE8F6A6D09A}" destId="{A25EC1DA-A460-479B-93A9-D21F322AED33}" srcOrd="0" destOrd="1" presId="urn:microsoft.com/office/officeart/2005/8/layout/hList1"/>
    <dgm:cxn modelId="{BAC01619-CC64-4B9C-BA79-D8A405A50612}" type="presOf" srcId="{921208A6-96AA-481D-8D6D-6E146AA95CA9}" destId="{D048BE5B-E349-427D-8A95-F38A9DA9EE32}" srcOrd="0" destOrd="0" presId="urn:microsoft.com/office/officeart/2005/8/layout/hList1"/>
    <dgm:cxn modelId="{25F7A32A-8D6D-4786-B7F5-5F624D1F1D89}" srcId="{AC0DEBF0-B8D6-4A99-A1F1-191A395351FD}" destId="{921208A6-96AA-481D-8D6D-6E146AA95CA9}" srcOrd="2" destOrd="0" parTransId="{45A6A6F9-68FC-4213-BD60-A68E1074E336}" sibTransId="{E26F39D1-D6C7-40EB-A717-18797BE2CA7F}"/>
    <dgm:cxn modelId="{9C5E1931-3D6D-4425-9F59-B7AE3AFE00F4}" srcId="{0B4EB32D-E48F-4881-BC05-9F550EFE28C5}" destId="{F9F9D257-ACD4-4162-B76A-A55D1F60392A}" srcOrd="0" destOrd="0" parTransId="{30FC7D39-70A9-4EB3-B8C4-34207BD5703D}" sibTransId="{6A82DB99-0D94-4E1C-9E0B-AEB48EB045BD}"/>
    <dgm:cxn modelId="{911E6D38-BDF6-4DE0-8BBF-B57533F432BC}" srcId="{0B4EB32D-E48F-4881-BC05-9F550EFE28C5}" destId="{CB9EED56-06A7-492D-9337-0BE8F6A6D09A}" srcOrd="1" destOrd="0" parTransId="{786DE5FE-D1AC-4CCC-B02B-7B6509B8C896}" sibTransId="{45F5F3AA-D480-4601-82D8-F5CC94BD89F5}"/>
    <dgm:cxn modelId="{10410F3C-0B46-49AA-9B85-79CA8AA4714D}" srcId="{AC0DEBF0-B8D6-4A99-A1F1-191A395351FD}" destId="{0B4EB32D-E48F-4881-BC05-9F550EFE28C5}" srcOrd="1" destOrd="0" parTransId="{1C011849-0FDD-4561-99E9-80D60A40F139}" sibTransId="{151EBA8B-A9FE-4D0E-B1AB-A22F3A22283E}"/>
    <dgm:cxn modelId="{6F57C364-3174-4CF3-A6E6-83459A1D9231}" type="presOf" srcId="{EA9D0295-F25F-4C9A-B4C5-96DFACECBEEF}" destId="{EF3AD931-579A-49AE-96D7-03E74A6FB80B}" srcOrd="0" destOrd="0" presId="urn:microsoft.com/office/officeart/2005/8/layout/hList1"/>
    <dgm:cxn modelId="{00D57451-4D4F-4AF1-911C-CBC219C3329F}" type="presOf" srcId="{AC0DEBF0-B8D6-4A99-A1F1-191A395351FD}" destId="{A34AF6F1-B8DF-45B2-9321-2D7C1790CF36}" srcOrd="0" destOrd="0" presId="urn:microsoft.com/office/officeart/2005/8/layout/hList1"/>
    <dgm:cxn modelId="{5BDE8D7C-9105-4AC3-AB34-7E73A2DDDCA6}" type="presOf" srcId="{D60D3360-5394-4978-8432-B119417896C3}" destId="{5681F367-D3B8-487F-BD16-A062A376E71F}" srcOrd="0" destOrd="0" presId="urn:microsoft.com/office/officeart/2005/8/layout/hList1"/>
    <dgm:cxn modelId="{69231A90-A0F9-4398-976F-DEF47FF3ED16}" srcId="{AC0DEBF0-B8D6-4A99-A1F1-191A395351FD}" destId="{D60D3360-5394-4978-8432-B119417896C3}" srcOrd="0" destOrd="0" parTransId="{1E44D5C4-CC5B-450D-B038-BAA3768C1718}" sibTransId="{037A25D2-F5F9-4C5C-B350-13EFB5EBAE17}"/>
    <dgm:cxn modelId="{43E8AA91-8147-4F7D-8E0E-67CD0926361D}" type="presOf" srcId="{43BF1185-BA4E-4572-BBEB-404C3296C9B4}" destId="{4E8A26DE-E6AB-4AD8-AC99-315DB9EA6234}" srcOrd="0" destOrd="1" presId="urn:microsoft.com/office/officeart/2005/8/layout/hList1"/>
    <dgm:cxn modelId="{B04DB897-2A99-40F4-8EE1-C8487A69072B}" type="presOf" srcId="{16A9E308-F325-4CD8-B6AF-C8346B5CD808}" destId="{4E8A26DE-E6AB-4AD8-AC99-315DB9EA6234}" srcOrd="0" destOrd="0" presId="urn:microsoft.com/office/officeart/2005/8/layout/hList1"/>
    <dgm:cxn modelId="{55619CA5-B4CF-4067-AFC6-0FAEB934D078}" srcId="{921208A6-96AA-481D-8D6D-6E146AA95CA9}" destId="{EA9D0295-F25F-4C9A-B4C5-96DFACECBEEF}" srcOrd="0" destOrd="0" parTransId="{DB538DEE-7E50-4958-BC51-25DA6CC2067A}" sibTransId="{FF01473F-FFAC-4EE8-AF1A-562CB4974FAB}"/>
    <dgm:cxn modelId="{D54F5FA6-1C4D-442C-A03D-EFDFB4391C7C}" type="presOf" srcId="{F9F9D257-ACD4-4162-B76A-A55D1F60392A}" destId="{A25EC1DA-A460-479B-93A9-D21F322AED33}" srcOrd="0" destOrd="0" presId="urn:microsoft.com/office/officeart/2005/8/layout/hList1"/>
    <dgm:cxn modelId="{BF6BBFB5-D012-4BA9-B486-7CEE24E205A6}" srcId="{D60D3360-5394-4978-8432-B119417896C3}" destId="{16A9E308-F325-4CD8-B6AF-C8346B5CD808}" srcOrd="0" destOrd="0" parTransId="{FFFC4653-C54F-495C-88BC-4435A1104EAF}" sibTransId="{274331E1-DD12-4C53-AB82-FF965E316CD0}"/>
    <dgm:cxn modelId="{8970A7BE-ECB1-4880-BAD2-765EB22A3235}" srcId="{921208A6-96AA-481D-8D6D-6E146AA95CA9}" destId="{5C74476C-888A-4E46-B942-3AA910BCBAC5}" srcOrd="1" destOrd="0" parTransId="{9069AA10-FBCD-4230-9CF5-6EC57367DE99}" sibTransId="{A00C91E4-F48F-414F-B268-E8816E28B39D}"/>
    <dgm:cxn modelId="{0E4DD2D0-B50E-47F0-8265-B3A22C74AD47}" srcId="{D60D3360-5394-4978-8432-B119417896C3}" destId="{43BF1185-BA4E-4572-BBEB-404C3296C9B4}" srcOrd="1" destOrd="0" parTransId="{5569BDD1-ED9A-475C-B16F-40BED09D4323}" sibTransId="{D4A31CB7-8F43-4261-9783-F58AEBD935F0}"/>
    <dgm:cxn modelId="{7F0B2AD5-8699-46CC-BA83-04D18252F38D}" type="presOf" srcId="{0B4EB32D-E48F-4881-BC05-9F550EFE28C5}" destId="{37DB3613-91CB-462C-9A6B-427B3B17491A}" srcOrd="0" destOrd="0" presId="urn:microsoft.com/office/officeart/2005/8/layout/hList1"/>
    <dgm:cxn modelId="{22C041F3-9D0D-4E56-BBA7-8F8EA0388C5E}" type="presOf" srcId="{5C74476C-888A-4E46-B942-3AA910BCBAC5}" destId="{EF3AD931-579A-49AE-96D7-03E74A6FB80B}" srcOrd="0" destOrd="1" presId="urn:microsoft.com/office/officeart/2005/8/layout/hList1"/>
    <dgm:cxn modelId="{77C8509B-12E4-417C-9E57-49DB043A849A}" type="presParOf" srcId="{A34AF6F1-B8DF-45B2-9321-2D7C1790CF36}" destId="{263E6A72-6FAD-4F96-B4CF-7C1A691020DA}" srcOrd="0" destOrd="0" presId="urn:microsoft.com/office/officeart/2005/8/layout/hList1"/>
    <dgm:cxn modelId="{1A6D9AD5-B555-48F4-A0CE-37FEEFA7333F}" type="presParOf" srcId="{263E6A72-6FAD-4F96-B4CF-7C1A691020DA}" destId="{5681F367-D3B8-487F-BD16-A062A376E71F}" srcOrd="0" destOrd="0" presId="urn:microsoft.com/office/officeart/2005/8/layout/hList1"/>
    <dgm:cxn modelId="{E8FBDC8F-D67A-4AA4-8B46-71CABA3AA24D}" type="presParOf" srcId="{263E6A72-6FAD-4F96-B4CF-7C1A691020DA}" destId="{4E8A26DE-E6AB-4AD8-AC99-315DB9EA6234}" srcOrd="1" destOrd="0" presId="urn:microsoft.com/office/officeart/2005/8/layout/hList1"/>
    <dgm:cxn modelId="{B4065047-2501-4A38-85B9-E4B3E36D5B9F}" type="presParOf" srcId="{A34AF6F1-B8DF-45B2-9321-2D7C1790CF36}" destId="{93521B84-C7BB-4B1C-BA1F-41CDAA14ADF9}" srcOrd="1" destOrd="0" presId="urn:microsoft.com/office/officeart/2005/8/layout/hList1"/>
    <dgm:cxn modelId="{6F87B58D-C370-49BD-8126-69965306B951}" type="presParOf" srcId="{A34AF6F1-B8DF-45B2-9321-2D7C1790CF36}" destId="{CEA74474-0523-4F27-95D9-B7399013B4B4}" srcOrd="2" destOrd="0" presId="urn:microsoft.com/office/officeart/2005/8/layout/hList1"/>
    <dgm:cxn modelId="{FC7A35A2-27AC-444E-B25E-FCDB5117C47C}" type="presParOf" srcId="{CEA74474-0523-4F27-95D9-B7399013B4B4}" destId="{37DB3613-91CB-462C-9A6B-427B3B17491A}" srcOrd="0" destOrd="0" presId="urn:microsoft.com/office/officeart/2005/8/layout/hList1"/>
    <dgm:cxn modelId="{3C600C96-18ED-45D5-B2AA-D91F4E746E37}" type="presParOf" srcId="{CEA74474-0523-4F27-95D9-B7399013B4B4}" destId="{A25EC1DA-A460-479B-93A9-D21F322AED33}" srcOrd="1" destOrd="0" presId="urn:microsoft.com/office/officeart/2005/8/layout/hList1"/>
    <dgm:cxn modelId="{3D7203F3-6654-4609-9791-2EA5EF5F17E9}" type="presParOf" srcId="{A34AF6F1-B8DF-45B2-9321-2D7C1790CF36}" destId="{F53411D6-9419-406B-9E57-377DB912F6FD}" srcOrd="3" destOrd="0" presId="urn:microsoft.com/office/officeart/2005/8/layout/hList1"/>
    <dgm:cxn modelId="{7C6F2C61-BB08-4B14-AE22-B554BF3433D0}" type="presParOf" srcId="{A34AF6F1-B8DF-45B2-9321-2D7C1790CF36}" destId="{81527DE0-56AA-4A55-88ED-117DC61E82BF}" srcOrd="4" destOrd="0" presId="urn:microsoft.com/office/officeart/2005/8/layout/hList1"/>
    <dgm:cxn modelId="{601E4F30-E6D1-44FA-A8EC-1E78E6387A58}" type="presParOf" srcId="{81527DE0-56AA-4A55-88ED-117DC61E82BF}" destId="{D048BE5B-E349-427D-8A95-F38A9DA9EE32}" srcOrd="0" destOrd="0" presId="urn:microsoft.com/office/officeart/2005/8/layout/hList1"/>
    <dgm:cxn modelId="{60E68B70-FF7D-45A9-861D-8A780E99E2AB}" type="presParOf" srcId="{81527DE0-56AA-4A55-88ED-117DC61E82BF}" destId="{EF3AD931-579A-49AE-96D7-03E74A6FB80B}"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489A3E5-A1EC-4E23-9ADA-57B6BBB7DB5C}" type="doc">
      <dgm:prSet loTypeId="urn:microsoft.com/office/officeart/2005/8/layout/vList5" loCatId="list" qsTypeId="urn:microsoft.com/office/officeart/2005/8/quickstyle/simple2" qsCatId="simple" csTypeId="urn:microsoft.com/office/officeart/2005/8/colors/accent0_3" csCatId="mainScheme" phldr="1"/>
      <dgm:spPr/>
      <dgm:t>
        <a:bodyPr/>
        <a:lstStyle/>
        <a:p>
          <a:endParaRPr lang="en-US"/>
        </a:p>
      </dgm:t>
    </dgm:pt>
    <dgm:pt modelId="{95E42200-1145-4933-B776-41198F259D33}">
      <dgm:prSet custT="1"/>
      <dgm:spPr/>
      <dgm:t>
        <a:bodyPr/>
        <a:lstStyle/>
        <a:p>
          <a:pPr>
            <a:defRPr b="1"/>
          </a:pPr>
          <a:r>
            <a:rPr lang="en-US" sz="4000" b="0" i="0" baseline="0" dirty="0"/>
            <a:t>Festival Outlets (Section 5)</a:t>
          </a:r>
          <a:endParaRPr lang="en-US" sz="4000" dirty="0"/>
        </a:p>
      </dgm:t>
    </dgm:pt>
    <dgm:pt modelId="{77482B3B-27A4-4C03-8F32-45476814817B}" type="parTrans" cxnId="{44A08308-8A29-4309-99C8-9F18F9D3418F}">
      <dgm:prSet/>
      <dgm:spPr/>
      <dgm:t>
        <a:bodyPr/>
        <a:lstStyle/>
        <a:p>
          <a:endParaRPr lang="en-US"/>
        </a:p>
      </dgm:t>
    </dgm:pt>
    <dgm:pt modelId="{6C2881FA-B299-40A7-A30B-1987C7C62788}" type="sibTrans" cxnId="{44A08308-8A29-4309-99C8-9F18F9D3418F}">
      <dgm:prSet/>
      <dgm:spPr/>
      <dgm:t>
        <a:bodyPr/>
        <a:lstStyle/>
        <a:p>
          <a:endParaRPr lang="en-US"/>
        </a:p>
      </dgm:t>
    </dgm:pt>
    <dgm:pt modelId="{7C861AB0-3F8A-433B-9B72-D8EEB248C637}">
      <dgm:prSet custT="1"/>
      <dgm:spPr/>
      <dgm:t>
        <a:bodyPr/>
        <a:lstStyle/>
        <a:p>
          <a:r>
            <a:rPr lang="en-US" sz="2400" b="0" i="0" baseline="0" dirty="0"/>
            <a:t>City use only — ornamental festival lighting; </a:t>
          </a:r>
          <a:endParaRPr lang="en-US" sz="2400" dirty="0"/>
        </a:p>
      </dgm:t>
    </dgm:pt>
    <dgm:pt modelId="{F7BBBBBF-3E63-4524-8E42-F541531278E0}" type="parTrans" cxnId="{88CF8B2D-C22A-4295-B9E5-E92DE231B303}">
      <dgm:prSet/>
      <dgm:spPr/>
      <dgm:t>
        <a:bodyPr/>
        <a:lstStyle/>
        <a:p>
          <a:endParaRPr lang="en-US"/>
        </a:p>
      </dgm:t>
    </dgm:pt>
    <dgm:pt modelId="{E2883D00-0CDE-4DCD-9DC6-03BBDEE18376}" type="sibTrans" cxnId="{88CF8B2D-C22A-4295-B9E5-E92DE231B303}">
      <dgm:prSet/>
      <dgm:spPr/>
      <dgm:t>
        <a:bodyPr/>
        <a:lstStyle/>
        <a:p>
          <a:endParaRPr lang="en-US"/>
        </a:p>
      </dgm:t>
    </dgm:pt>
    <dgm:pt modelId="{B8986227-5A1D-4140-92F5-45D2F0F3A812}">
      <dgm:prSet custT="1"/>
      <dgm:spPr/>
      <dgm:t>
        <a:bodyPr/>
        <a:lstStyle/>
        <a:p>
          <a:pPr>
            <a:defRPr b="1"/>
          </a:pPr>
          <a:r>
            <a:rPr lang="en-US" sz="4000" b="0" i="0" baseline="0" dirty="0"/>
            <a:t>Wireless Facility Permits (Section 6)</a:t>
          </a:r>
          <a:endParaRPr lang="en-US" sz="4000" dirty="0"/>
        </a:p>
      </dgm:t>
    </dgm:pt>
    <dgm:pt modelId="{BF5BAC89-05E5-49A5-96D1-944D73DD16FD}" type="parTrans" cxnId="{01EC2213-BF52-4A18-A7A3-F31C70768634}">
      <dgm:prSet/>
      <dgm:spPr/>
      <dgm:t>
        <a:bodyPr/>
        <a:lstStyle/>
        <a:p>
          <a:endParaRPr lang="en-US"/>
        </a:p>
      </dgm:t>
    </dgm:pt>
    <dgm:pt modelId="{37874B44-8BAA-4082-A0E5-E63D580A247A}" type="sibTrans" cxnId="{01EC2213-BF52-4A18-A7A3-F31C70768634}">
      <dgm:prSet/>
      <dgm:spPr/>
      <dgm:t>
        <a:bodyPr/>
        <a:lstStyle/>
        <a:p>
          <a:endParaRPr lang="en-US"/>
        </a:p>
      </dgm:t>
    </dgm:pt>
    <dgm:pt modelId="{7D9A5C27-F189-45A1-8ADA-0DE81254384F}">
      <dgm:prSet custT="1"/>
      <dgm:spPr/>
      <dgm:t>
        <a:bodyPr/>
        <a:lstStyle/>
        <a:p>
          <a:r>
            <a:rPr lang="en-US" sz="2400" b="0" i="0" baseline="0" dirty="0"/>
            <a:t>DPU authorized to issue permits to wireless service providers — City Code § 28-889</a:t>
          </a:r>
          <a:endParaRPr lang="en-US" sz="2400" dirty="0"/>
        </a:p>
      </dgm:t>
    </dgm:pt>
    <dgm:pt modelId="{7EFCAA23-0B96-445F-858A-652BAFC7CC93}" type="parTrans" cxnId="{7637FFA7-12C1-43CC-84FB-63E3456A7603}">
      <dgm:prSet/>
      <dgm:spPr/>
      <dgm:t>
        <a:bodyPr/>
        <a:lstStyle/>
        <a:p>
          <a:endParaRPr lang="en-US"/>
        </a:p>
      </dgm:t>
    </dgm:pt>
    <dgm:pt modelId="{3625C5DC-301D-4A2B-BC64-C46FF06CD418}" type="sibTrans" cxnId="{7637FFA7-12C1-43CC-84FB-63E3456A7603}">
      <dgm:prSet/>
      <dgm:spPr/>
      <dgm:t>
        <a:bodyPr/>
        <a:lstStyle/>
        <a:p>
          <a:endParaRPr lang="en-US"/>
        </a:p>
      </dgm:t>
    </dgm:pt>
    <dgm:pt modelId="{6284FE26-1460-4122-B494-E72A2351A40C}">
      <dgm:prSet custT="1"/>
      <dgm:spPr/>
      <dgm:t>
        <a:bodyPr/>
        <a:lstStyle/>
        <a:p>
          <a:r>
            <a:rPr lang="en-US" sz="2400" b="0" i="0" baseline="0" dirty="0"/>
            <a:t>Applications via 24/7 online portal; 10-day completeness review; 30-day cure period for deficiencies</a:t>
          </a:r>
          <a:endParaRPr lang="en-US" sz="2400" dirty="0"/>
        </a:p>
      </dgm:t>
    </dgm:pt>
    <dgm:pt modelId="{5DF30A56-40D3-41ED-A032-42E141909501}" type="parTrans" cxnId="{0FAF9F06-51DE-42EA-9B57-0BFFD5CDA8EF}">
      <dgm:prSet/>
      <dgm:spPr/>
      <dgm:t>
        <a:bodyPr/>
        <a:lstStyle/>
        <a:p>
          <a:endParaRPr lang="en-US"/>
        </a:p>
      </dgm:t>
    </dgm:pt>
    <dgm:pt modelId="{02A00C05-10DE-45E3-AD5A-E66CD881323D}" type="sibTrans" cxnId="{0FAF9F06-51DE-42EA-9B57-0BFFD5CDA8EF}">
      <dgm:prSet/>
      <dgm:spPr/>
      <dgm:t>
        <a:bodyPr/>
        <a:lstStyle/>
        <a:p>
          <a:endParaRPr lang="en-US"/>
        </a:p>
      </dgm:t>
    </dgm:pt>
    <dgm:pt modelId="{C7720BDE-2A3D-4FA1-9441-E693E4DCEAB0}">
      <dgm:prSet custT="1"/>
      <dgm:spPr/>
      <dgm:t>
        <a:bodyPr/>
        <a:lstStyle/>
        <a:p>
          <a:r>
            <a:rPr lang="en-US" sz="2400" b="0" i="0" baseline="0" dirty="0"/>
            <a:t>Connections by qualified City personnel only</a:t>
          </a:r>
          <a:endParaRPr lang="en-US" sz="2400" dirty="0"/>
        </a:p>
      </dgm:t>
    </dgm:pt>
    <dgm:pt modelId="{86CAB590-11E2-4CA4-A2F6-CC19B5D808F7}" type="sibTrans" cxnId="{F65D1153-6420-4AF8-BA12-30865B31F16B}">
      <dgm:prSet/>
      <dgm:spPr/>
      <dgm:t>
        <a:bodyPr/>
        <a:lstStyle/>
        <a:p>
          <a:endParaRPr lang="en-US"/>
        </a:p>
      </dgm:t>
    </dgm:pt>
    <dgm:pt modelId="{C9688DFF-5091-48C0-A4AE-37B277EC038B}" type="parTrans" cxnId="{F65D1153-6420-4AF8-BA12-30865B31F16B}">
      <dgm:prSet/>
      <dgm:spPr/>
      <dgm:t>
        <a:bodyPr/>
        <a:lstStyle/>
        <a:p>
          <a:endParaRPr lang="en-US"/>
        </a:p>
      </dgm:t>
    </dgm:pt>
    <dgm:pt modelId="{74661AAE-AC6E-4FF4-8B89-31E152033E22}" type="pres">
      <dgm:prSet presAssocID="{9489A3E5-A1EC-4E23-9ADA-57B6BBB7DB5C}" presName="Name0" presStyleCnt="0">
        <dgm:presLayoutVars>
          <dgm:dir/>
          <dgm:animLvl val="lvl"/>
          <dgm:resizeHandles val="exact"/>
        </dgm:presLayoutVars>
      </dgm:prSet>
      <dgm:spPr/>
    </dgm:pt>
    <dgm:pt modelId="{387F1C4D-446A-47F4-B72F-7DC982EBAA67}" type="pres">
      <dgm:prSet presAssocID="{95E42200-1145-4933-B776-41198F259D33}" presName="linNode" presStyleCnt="0"/>
      <dgm:spPr/>
    </dgm:pt>
    <dgm:pt modelId="{8692FF5C-B610-40F7-AE7C-8AFCDB2E65B9}" type="pres">
      <dgm:prSet presAssocID="{95E42200-1145-4933-B776-41198F259D33}" presName="parentText" presStyleLbl="node1" presStyleIdx="0" presStyleCnt="2" custLinFactNeighborY="-22752">
        <dgm:presLayoutVars>
          <dgm:chMax val="1"/>
          <dgm:bulletEnabled val="1"/>
        </dgm:presLayoutVars>
      </dgm:prSet>
      <dgm:spPr/>
    </dgm:pt>
    <dgm:pt modelId="{A879348B-7772-4E70-B717-2ACE724D51D9}" type="pres">
      <dgm:prSet presAssocID="{95E42200-1145-4933-B776-41198F259D33}" presName="descendantText" presStyleLbl="alignAccFollowNode1" presStyleIdx="0" presStyleCnt="2" custLinFactNeighborX="0" custLinFactNeighborY="4308">
        <dgm:presLayoutVars>
          <dgm:bulletEnabled val="1"/>
        </dgm:presLayoutVars>
      </dgm:prSet>
      <dgm:spPr/>
    </dgm:pt>
    <dgm:pt modelId="{04EC2CD2-5773-49ED-ADBE-648323ABFF32}" type="pres">
      <dgm:prSet presAssocID="{6C2881FA-B299-40A7-A30B-1987C7C62788}" presName="sp" presStyleCnt="0"/>
      <dgm:spPr/>
    </dgm:pt>
    <dgm:pt modelId="{28BC0000-8D3A-4347-BBA6-9F6D9211D789}" type="pres">
      <dgm:prSet presAssocID="{B8986227-5A1D-4140-92F5-45D2F0F3A812}" presName="linNode" presStyleCnt="0"/>
      <dgm:spPr/>
    </dgm:pt>
    <dgm:pt modelId="{0ECA451B-BF58-4CAA-81DF-09F74DA78F29}" type="pres">
      <dgm:prSet presAssocID="{B8986227-5A1D-4140-92F5-45D2F0F3A812}" presName="parentText" presStyleLbl="node1" presStyleIdx="1" presStyleCnt="2">
        <dgm:presLayoutVars>
          <dgm:chMax val="1"/>
          <dgm:bulletEnabled val="1"/>
        </dgm:presLayoutVars>
      </dgm:prSet>
      <dgm:spPr/>
    </dgm:pt>
    <dgm:pt modelId="{7C6B6BFA-A7A9-4274-ABBB-98D53FF1B5EA}" type="pres">
      <dgm:prSet presAssocID="{B8986227-5A1D-4140-92F5-45D2F0F3A812}" presName="descendantText" presStyleLbl="alignAccFollowNode1" presStyleIdx="1" presStyleCnt="2">
        <dgm:presLayoutVars>
          <dgm:bulletEnabled val="1"/>
        </dgm:presLayoutVars>
      </dgm:prSet>
      <dgm:spPr/>
    </dgm:pt>
  </dgm:ptLst>
  <dgm:cxnLst>
    <dgm:cxn modelId="{0FAF9F06-51DE-42EA-9B57-0BFFD5CDA8EF}" srcId="{B8986227-5A1D-4140-92F5-45D2F0F3A812}" destId="{6284FE26-1460-4122-B494-E72A2351A40C}" srcOrd="1" destOrd="0" parTransId="{5DF30A56-40D3-41ED-A032-42E141909501}" sibTransId="{02A00C05-10DE-45E3-AD5A-E66CD881323D}"/>
    <dgm:cxn modelId="{44A08308-8A29-4309-99C8-9F18F9D3418F}" srcId="{9489A3E5-A1EC-4E23-9ADA-57B6BBB7DB5C}" destId="{95E42200-1145-4933-B776-41198F259D33}" srcOrd="0" destOrd="0" parTransId="{77482B3B-27A4-4C03-8F32-45476814817B}" sibTransId="{6C2881FA-B299-40A7-A30B-1987C7C62788}"/>
    <dgm:cxn modelId="{01EC2213-BF52-4A18-A7A3-F31C70768634}" srcId="{9489A3E5-A1EC-4E23-9ADA-57B6BBB7DB5C}" destId="{B8986227-5A1D-4140-92F5-45D2F0F3A812}" srcOrd="1" destOrd="0" parTransId="{BF5BAC89-05E5-49A5-96D1-944D73DD16FD}" sibTransId="{37874B44-8BAA-4082-A0E5-E63D580A247A}"/>
    <dgm:cxn modelId="{B397FC14-92A5-449E-B5A7-448BD0E3A996}" type="presOf" srcId="{C7720BDE-2A3D-4FA1-9441-E693E4DCEAB0}" destId="{A879348B-7772-4E70-B717-2ACE724D51D9}" srcOrd="0" destOrd="1" presId="urn:microsoft.com/office/officeart/2005/8/layout/vList5"/>
    <dgm:cxn modelId="{EEA67A29-CF36-4026-93F3-941031E39881}" type="presOf" srcId="{7C861AB0-3F8A-433B-9B72-D8EEB248C637}" destId="{A879348B-7772-4E70-B717-2ACE724D51D9}" srcOrd="0" destOrd="0" presId="urn:microsoft.com/office/officeart/2005/8/layout/vList5"/>
    <dgm:cxn modelId="{88CF8B2D-C22A-4295-B9E5-E92DE231B303}" srcId="{95E42200-1145-4933-B776-41198F259D33}" destId="{7C861AB0-3F8A-433B-9B72-D8EEB248C637}" srcOrd="0" destOrd="0" parTransId="{F7BBBBBF-3E63-4524-8E42-F541531278E0}" sibTransId="{E2883D00-0CDE-4DCD-9DC6-03BBDEE18376}"/>
    <dgm:cxn modelId="{8DD7F442-445E-440E-ACD6-74707BDA7DB9}" type="presOf" srcId="{9489A3E5-A1EC-4E23-9ADA-57B6BBB7DB5C}" destId="{74661AAE-AC6E-4FF4-8B89-31E152033E22}" srcOrd="0" destOrd="0" presId="urn:microsoft.com/office/officeart/2005/8/layout/vList5"/>
    <dgm:cxn modelId="{F65D1153-6420-4AF8-BA12-30865B31F16B}" srcId="{95E42200-1145-4933-B776-41198F259D33}" destId="{C7720BDE-2A3D-4FA1-9441-E693E4DCEAB0}" srcOrd="1" destOrd="0" parTransId="{C9688DFF-5091-48C0-A4AE-37B277EC038B}" sibTransId="{86CAB590-11E2-4CA4-A2F6-CC19B5D808F7}"/>
    <dgm:cxn modelId="{4F5C6894-D191-464B-939F-E462D8899D5A}" type="presOf" srcId="{7D9A5C27-F189-45A1-8ADA-0DE81254384F}" destId="{7C6B6BFA-A7A9-4274-ABBB-98D53FF1B5EA}" srcOrd="0" destOrd="0" presId="urn:microsoft.com/office/officeart/2005/8/layout/vList5"/>
    <dgm:cxn modelId="{7637FFA7-12C1-43CC-84FB-63E3456A7603}" srcId="{B8986227-5A1D-4140-92F5-45D2F0F3A812}" destId="{7D9A5C27-F189-45A1-8ADA-0DE81254384F}" srcOrd="0" destOrd="0" parTransId="{7EFCAA23-0B96-445F-858A-652BAFC7CC93}" sibTransId="{3625C5DC-301D-4A2B-BC64-C46FF06CD418}"/>
    <dgm:cxn modelId="{449F37C1-4B2A-4798-BC78-18A348A049FC}" type="presOf" srcId="{95E42200-1145-4933-B776-41198F259D33}" destId="{8692FF5C-B610-40F7-AE7C-8AFCDB2E65B9}" srcOrd="0" destOrd="0" presId="urn:microsoft.com/office/officeart/2005/8/layout/vList5"/>
    <dgm:cxn modelId="{651A56F4-8B62-422C-8CE8-62558C7F838A}" type="presOf" srcId="{6284FE26-1460-4122-B494-E72A2351A40C}" destId="{7C6B6BFA-A7A9-4274-ABBB-98D53FF1B5EA}" srcOrd="0" destOrd="1" presId="urn:microsoft.com/office/officeart/2005/8/layout/vList5"/>
    <dgm:cxn modelId="{8B4C89FF-9A0B-43E6-B8FA-96ED3AA268DA}" type="presOf" srcId="{B8986227-5A1D-4140-92F5-45D2F0F3A812}" destId="{0ECA451B-BF58-4CAA-81DF-09F74DA78F29}" srcOrd="0" destOrd="0" presId="urn:microsoft.com/office/officeart/2005/8/layout/vList5"/>
    <dgm:cxn modelId="{A15EA674-8A7D-476C-AE91-465B1EFE414D}" type="presParOf" srcId="{74661AAE-AC6E-4FF4-8B89-31E152033E22}" destId="{387F1C4D-446A-47F4-B72F-7DC982EBAA67}" srcOrd="0" destOrd="0" presId="urn:microsoft.com/office/officeart/2005/8/layout/vList5"/>
    <dgm:cxn modelId="{7E279C89-83DD-4CE5-894C-7F8FC55364DC}" type="presParOf" srcId="{387F1C4D-446A-47F4-B72F-7DC982EBAA67}" destId="{8692FF5C-B610-40F7-AE7C-8AFCDB2E65B9}" srcOrd="0" destOrd="0" presId="urn:microsoft.com/office/officeart/2005/8/layout/vList5"/>
    <dgm:cxn modelId="{856617B6-EFE4-491D-A718-309919356A45}" type="presParOf" srcId="{387F1C4D-446A-47F4-B72F-7DC982EBAA67}" destId="{A879348B-7772-4E70-B717-2ACE724D51D9}" srcOrd="1" destOrd="0" presId="urn:microsoft.com/office/officeart/2005/8/layout/vList5"/>
    <dgm:cxn modelId="{82F13BFD-036C-44A8-9092-156A2DF47360}" type="presParOf" srcId="{74661AAE-AC6E-4FF4-8B89-31E152033E22}" destId="{04EC2CD2-5773-49ED-ADBE-648323ABFF32}" srcOrd="1" destOrd="0" presId="urn:microsoft.com/office/officeart/2005/8/layout/vList5"/>
    <dgm:cxn modelId="{133304F0-3B82-41D8-B02C-FC1E85F9DF31}" type="presParOf" srcId="{74661AAE-AC6E-4FF4-8B89-31E152033E22}" destId="{28BC0000-8D3A-4347-BBA6-9F6D9211D789}" srcOrd="2" destOrd="0" presId="urn:microsoft.com/office/officeart/2005/8/layout/vList5"/>
    <dgm:cxn modelId="{57276693-2DAD-4B3A-9F7C-2533C3CD8A0F}" type="presParOf" srcId="{28BC0000-8D3A-4347-BBA6-9F6D9211D789}" destId="{0ECA451B-BF58-4CAA-81DF-09F74DA78F29}" srcOrd="0" destOrd="0" presId="urn:microsoft.com/office/officeart/2005/8/layout/vList5"/>
    <dgm:cxn modelId="{21C3B243-51E5-4E24-84CC-39E026291C15}" type="presParOf" srcId="{28BC0000-8D3A-4347-BBA6-9F6D9211D789}" destId="{7C6B6BFA-A7A9-4274-ABBB-98D53FF1B5E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B5951BF-6639-415D-AED6-41590D7DDB16}"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2FF4E499-B368-4DCD-8C21-E3DBFF658887}">
      <dgm:prSet custT="1"/>
      <dgm:spPr/>
      <dgm:t>
        <a:bodyPr/>
        <a:lstStyle/>
        <a:p>
          <a:r>
            <a:rPr lang="en-US" sz="2800" b="0" i="0" baseline="0" dirty="0"/>
            <a:t>60 days  —  Collocation of small wireless facilities on existing structures</a:t>
          </a:r>
          <a:endParaRPr lang="en-US" sz="2800" dirty="0"/>
        </a:p>
      </dgm:t>
    </dgm:pt>
    <dgm:pt modelId="{A22582B6-A7CB-4276-A8D1-7EECA68F4AA7}" type="parTrans" cxnId="{65BE6410-027D-463D-92BD-F0ED53275276}">
      <dgm:prSet/>
      <dgm:spPr/>
      <dgm:t>
        <a:bodyPr/>
        <a:lstStyle/>
        <a:p>
          <a:endParaRPr lang="en-US"/>
        </a:p>
      </dgm:t>
    </dgm:pt>
    <dgm:pt modelId="{B8DB2B0E-9413-4701-B089-E73801737BCE}" type="sibTrans" cxnId="{65BE6410-027D-463D-92BD-F0ED53275276}">
      <dgm:prSet/>
      <dgm:spPr/>
      <dgm:t>
        <a:bodyPr/>
        <a:lstStyle/>
        <a:p>
          <a:endParaRPr lang="en-US"/>
        </a:p>
      </dgm:t>
    </dgm:pt>
    <dgm:pt modelId="{66EAF32A-30CF-411E-972F-9D6BEF3FB025}">
      <dgm:prSet custT="1"/>
      <dgm:spPr/>
      <dgm:t>
        <a:bodyPr/>
        <a:lstStyle/>
        <a:p>
          <a:r>
            <a:rPr lang="en-US" sz="2800" b="0" i="0" baseline="0" dirty="0"/>
            <a:t>90 days  —  Collocation of small wireless facilities on new structures</a:t>
          </a:r>
          <a:endParaRPr lang="en-US" sz="2800" dirty="0"/>
        </a:p>
      </dgm:t>
    </dgm:pt>
    <dgm:pt modelId="{132617F6-8FC2-4CED-A709-5CF9111CDFA7}" type="parTrans" cxnId="{4C889058-4CC9-46BA-AF9F-0BEB1B66DB8D}">
      <dgm:prSet/>
      <dgm:spPr/>
      <dgm:t>
        <a:bodyPr/>
        <a:lstStyle/>
        <a:p>
          <a:endParaRPr lang="en-US"/>
        </a:p>
      </dgm:t>
    </dgm:pt>
    <dgm:pt modelId="{9C4E89DB-2162-41D0-BBE7-E2179605164D}" type="sibTrans" cxnId="{4C889058-4CC9-46BA-AF9F-0BEB1B66DB8D}">
      <dgm:prSet/>
      <dgm:spPr/>
      <dgm:t>
        <a:bodyPr/>
        <a:lstStyle/>
        <a:p>
          <a:endParaRPr lang="en-US"/>
        </a:p>
      </dgm:t>
    </dgm:pt>
    <dgm:pt modelId="{90D7D7EC-EC99-4B36-94D8-D2B66782B167}">
      <dgm:prSet custT="1"/>
      <dgm:spPr/>
      <dgm:t>
        <a:bodyPr/>
        <a:lstStyle/>
        <a:p>
          <a:r>
            <a:rPr lang="en-US" sz="2800" b="0" i="0" baseline="0" dirty="0"/>
            <a:t>90 days  —  Deployment of small wireless facilities on new structures</a:t>
          </a:r>
          <a:endParaRPr lang="en-US" sz="2800" dirty="0"/>
        </a:p>
      </dgm:t>
    </dgm:pt>
    <dgm:pt modelId="{0B4A5CE7-F828-48D1-94C8-BCE1D2606BB3}" type="parTrans" cxnId="{E00EF0BC-0E7D-48B2-9574-217BCA013F79}">
      <dgm:prSet/>
      <dgm:spPr/>
      <dgm:t>
        <a:bodyPr/>
        <a:lstStyle/>
        <a:p>
          <a:endParaRPr lang="en-US"/>
        </a:p>
      </dgm:t>
    </dgm:pt>
    <dgm:pt modelId="{BA00072F-03DA-438F-B5A7-78FC4E8F4AE5}" type="sibTrans" cxnId="{E00EF0BC-0E7D-48B2-9574-217BCA013F79}">
      <dgm:prSet/>
      <dgm:spPr/>
      <dgm:t>
        <a:bodyPr/>
        <a:lstStyle/>
        <a:p>
          <a:endParaRPr lang="en-US"/>
        </a:p>
      </dgm:t>
    </dgm:pt>
    <dgm:pt modelId="{608CE80D-E93D-435D-AC4D-56E9CD26B295}">
      <dgm:prSet custT="1"/>
      <dgm:spPr/>
      <dgm:t>
        <a:bodyPr/>
        <a:lstStyle/>
        <a:p>
          <a:r>
            <a:rPr lang="en-US" sz="2800" b="0" i="0" baseline="0" dirty="0"/>
            <a:t>150 days  —  Deployment of non-small wireless facilities on new structures</a:t>
          </a:r>
          <a:endParaRPr lang="en-US" sz="2800" dirty="0"/>
        </a:p>
      </dgm:t>
    </dgm:pt>
    <dgm:pt modelId="{3FF5D4B9-1918-4D97-9E6E-5A67CA29424C}" type="parTrans" cxnId="{96E15F23-041D-48E1-93E1-C9B77E81DFC8}">
      <dgm:prSet/>
      <dgm:spPr/>
      <dgm:t>
        <a:bodyPr/>
        <a:lstStyle/>
        <a:p>
          <a:endParaRPr lang="en-US"/>
        </a:p>
      </dgm:t>
    </dgm:pt>
    <dgm:pt modelId="{DC69B138-371C-445E-8558-62388330094E}" type="sibTrans" cxnId="{96E15F23-041D-48E1-93E1-C9B77E81DFC8}">
      <dgm:prSet/>
      <dgm:spPr/>
      <dgm:t>
        <a:bodyPr/>
        <a:lstStyle/>
        <a:p>
          <a:endParaRPr lang="en-US"/>
        </a:p>
      </dgm:t>
    </dgm:pt>
    <dgm:pt modelId="{06C1BC06-A2CC-4956-82CB-4757772CDC7E}">
      <dgm:prSet custT="1"/>
      <dgm:spPr/>
      <dgm:t>
        <a:bodyPr/>
        <a:lstStyle/>
        <a:p>
          <a:r>
            <a:rPr lang="en-US" sz="2800" b="0" i="0" baseline="0" dirty="0"/>
            <a:t>No action within shot clock = application deemed approved (federal law)</a:t>
          </a:r>
          <a:endParaRPr lang="en-US" sz="2800" dirty="0"/>
        </a:p>
      </dgm:t>
    </dgm:pt>
    <dgm:pt modelId="{D689B049-DB11-4A36-8705-CBEB790789D3}" type="parTrans" cxnId="{23ED93B5-D944-4939-A923-9280AD7F61C0}">
      <dgm:prSet/>
      <dgm:spPr/>
      <dgm:t>
        <a:bodyPr/>
        <a:lstStyle/>
        <a:p>
          <a:endParaRPr lang="en-US"/>
        </a:p>
      </dgm:t>
    </dgm:pt>
    <dgm:pt modelId="{197D6628-5209-4096-A4B2-8E2A7B54617A}" type="sibTrans" cxnId="{23ED93B5-D944-4939-A923-9280AD7F61C0}">
      <dgm:prSet/>
      <dgm:spPr/>
      <dgm:t>
        <a:bodyPr/>
        <a:lstStyle/>
        <a:p>
          <a:endParaRPr lang="en-US"/>
        </a:p>
      </dgm:t>
    </dgm:pt>
    <dgm:pt modelId="{4C26D32B-795C-4F5E-9AF5-66E3058DB157}">
      <dgm:prSet custT="1"/>
      <dgm:spPr/>
      <dgm:t>
        <a:bodyPr/>
        <a:lstStyle/>
        <a:p>
          <a:r>
            <a:rPr lang="en-US" sz="2800" b="0" i="0" baseline="0" dirty="0"/>
            <a:t>Shot clock paused while application is incomplete</a:t>
          </a:r>
          <a:endParaRPr lang="en-US" sz="2800" dirty="0"/>
        </a:p>
      </dgm:t>
    </dgm:pt>
    <dgm:pt modelId="{F5CB7F4F-9A06-4065-90C0-E3FC7CA3A407}" type="parTrans" cxnId="{8E56BE84-0076-44C8-8365-3BB5D3D30274}">
      <dgm:prSet/>
      <dgm:spPr/>
      <dgm:t>
        <a:bodyPr/>
        <a:lstStyle/>
        <a:p>
          <a:endParaRPr lang="en-US"/>
        </a:p>
      </dgm:t>
    </dgm:pt>
    <dgm:pt modelId="{DAC3027C-17D1-43FE-B81D-7B9A038E2765}" type="sibTrans" cxnId="{8E56BE84-0076-44C8-8365-3BB5D3D30274}">
      <dgm:prSet/>
      <dgm:spPr/>
      <dgm:t>
        <a:bodyPr/>
        <a:lstStyle/>
        <a:p>
          <a:endParaRPr lang="en-US"/>
        </a:p>
      </dgm:t>
    </dgm:pt>
    <dgm:pt modelId="{7DE34CC2-B3ED-498B-ABF5-B13B2FCB82D4}" type="pres">
      <dgm:prSet presAssocID="{CB5951BF-6639-415D-AED6-41590D7DDB16}" presName="linear" presStyleCnt="0">
        <dgm:presLayoutVars>
          <dgm:animLvl val="lvl"/>
          <dgm:resizeHandles val="exact"/>
        </dgm:presLayoutVars>
      </dgm:prSet>
      <dgm:spPr/>
    </dgm:pt>
    <dgm:pt modelId="{471DC053-A8A1-4CBC-B0C6-C245278BC75C}" type="pres">
      <dgm:prSet presAssocID="{2FF4E499-B368-4DCD-8C21-E3DBFF658887}" presName="parentText" presStyleLbl="node1" presStyleIdx="0" presStyleCnt="6">
        <dgm:presLayoutVars>
          <dgm:chMax val="0"/>
          <dgm:bulletEnabled val="1"/>
        </dgm:presLayoutVars>
      </dgm:prSet>
      <dgm:spPr/>
    </dgm:pt>
    <dgm:pt modelId="{928212A7-67F0-490A-BBB7-D21AEB8FFF65}" type="pres">
      <dgm:prSet presAssocID="{B8DB2B0E-9413-4701-B089-E73801737BCE}" presName="spacer" presStyleCnt="0"/>
      <dgm:spPr/>
    </dgm:pt>
    <dgm:pt modelId="{43D95765-F8F9-4B2D-8C98-021F3D24E946}" type="pres">
      <dgm:prSet presAssocID="{66EAF32A-30CF-411E-972F-9D6BEF3FB025}" presName="parentText" presStyleLbl="node1" presStyleIdx="1" presStyleCnt="6">
        <dgm:presLayoutVars>
          <dgm:chMax val="0"/>
          <dgm:bulletEnabled val="1"/>
        </dgm:presLayoutVars>
      </dgm:prSet>
      <dgm:spPr/>
    </dgm:pt>
    <dgm:pt modelId="{620B3B40-F5AD-4D04-BAC6-CE584CFF6C59}" type="pres">
      <dgm:prSet presAssocID="{9C4E89DB-2162-41D0-BBE7-E2179605164D}" presName="spacer" presStyleCnt="0"/>
      <dgm:spPr/>
    </dgm:pt>
    <dgm:pt modelId="{EC01968A-D5B6-4C48-A482-E00FBBD7AEB9}" type="pres">
      <dgm:prSet presAssocID="{90D7D7EC-EC99-4B36-94D8-D2B66782B167}" presName="parentText" presStyleLbl="node1" presStyleIdx="2" presStyleCnt="6">
        <dgm:presLayoutVars>
          <dgm:chMax val="0"/>
          <dgm:bulletEnabled val="1"/>
        </dgm:presLayoutVars>
      </dgm:prSet>
      <dgm:spPr/>
    </dgm:pt>
    <dgm:pt modelId="{4C2656C3-C530-4766-9B8E-EE8962A6B5C0}" type="pres">
      <dgm:prSet presAssocID="{BA00072F-03DA-438F-B5A7-78FC4E8F4AE5}" presName="spacer" presStyleCnt="0"/>
      <dgm:spPr/>
    </dgm:pt>
    <dgm:pt modelId="{AF3B0D3B-EE64-4978-87CF-DE79DBAFBD74}" type="pres">
      <dgm:prSet presAssocID="{608CE80D-E93D-435D-AC4D-56E9CD26B295}" presName="parentText" presStyleLbl="node1" presStyleIdx="3" presStyleCnt="6">
        <dgm:presLayoutVars>
          <dgm:chMax val="0"/>
          <dgm:bulletEnabled val="1"/>
        </dgm:presLayoutVars>
      </dgm:prSet>
      <dgm:spPr/>
    </dgm:pt>
    <dgm:pt modelId="{7688F59D-CDAE-44A3-BF25-F4B02D3BAE68}" type="pres">
      <dgm:prSet presAssocID="{DC69B138-371C-445E-8558-62388330094E}" presName="spacer" presStyleCnt="0"/>
      <dgm:spPr/>
    </dgm:pt>
    <dgm:pt modelId="{953BB9CC-A415-4392-937E-02A80C85B4B5}" type="pres">
      <dgm:prSet presAssocID="{06C1BC06-A2CC-4956-82CB-4757772CDC7E}" presName="parentText" presStyleLbl="node1" presStyleIdx="4" presStyleCnt="6">
        <dgm:presLayoutVars>
          <dgm:chMax val="0"/>
          <dgm:bulletEnabled val="1"/>
        </dgm:presLayoutVars>
      </dgm:prSet>
      <dgm:spPr/>
    </dgm:pt>
    <dgm:pt modelId="{8FF4ED14-E1A7-4760-B7AA-928754AA0A7C}" type="pres">
      <dgm:prSet presAssocID="{197D6628-5209-4096-A4B2-8E2A7B54617A}" presName="spacer" presStyleCnt="0"/>
      <dgm:spPr/>
    </dgm:pt>
    <dgm:pt modelId="{14877959-2EAB-40D6-803D-953DCC148829}" type="pres">
      <dgm:prSet presAssocID="{4C26D32B-795C-4F5E-9AF5-66E3058DB157}" presName="parentText" presStyleLbl="node1" presStyleIdx="5" presStyleCnt="6">
        <dgm:presLayoutVars>
          <dgm:chMax val="0"/>
          <dgm:bulletEnabled val="1"/>
        </dgm:presLayoutVars>
      </dgm:prSet>
      <dgm:spPr/>
    </dgm:pt>
  </dgm:ptLst>
  <dgm:cxnLst>
    <dgm:cxn modelId="{65BE6410-027D-463D-92BD-F0ED53275276}" srcId="{CB5951BF-6639-415D-AED6-41590D7DDB16}" destId="{2FF4E499-B368-4DCD-8C21-E3DBFF658887}" srcOrd="0" destOrd="0" parTransId="{A22582B6-A7CB-4276-A8D1-7EECA68F4AA7}" sibTransId="{B8DB2B0E-9413-4701-B089-E73801737BCE}"/>
    <dgm:cxn modelId="{02549618-8E77-4D6F-AD22-2C386579203F}" type="presOf" srcId="{06C1BC06-A2CC-4956-82CB-4757772CDC7E}" destId="{953BB9CC-A415-4392-937E-02A80C85B4B5}" srcOrd="0" destOrd="0" presId="urn:microsoft.com/office/officeart/2005/8/layout/vList2"/>
    <dgm:cxn modelId="{96E15F23-041D-48E1-93E1-C9B77E81DFC8}" srcId="{CB5951BF-6639-415D-AED6-41590D7DDB16}" destId="{608CE80D-E93D-435D-AC4D-56E9CD26B295}" srcOrd="3" destOrd="0" parTransId="{3FF5D4B9-1918-4D97-9E6E-5A67CA29424C}" sibTransId="{DC69B138-371C-445E-8558-62388330094E}"/>
    <dgm:cxn modelId="{66481265-B7E4-4456-B81A-5A0C10BF0A4F}" type="presOf" srcId="{90D7D7EC-EC99-4B36-94D8-D2B66782B167}" destId="{EC01968A-D5B6-4C48-A482-E00FBBD7AEB9}" srcOrd="0" destOrd="0" presId="urn:microsoft.com/office/officeart/2005/8/layout/vList2"/>
    <dgm:cxn modelId="{90042D67-F316-45CE-B6A8-A56E694832F4}" type="presOf" srcId="{66EAF32A-30CF-411E-972F-9D6BEF3FB025}" destId="{43D95765-F8F9-4B2D-8C98-021F3D24E946}" srcOrd="0" destOrd="0" presId="urn:microsoft.com/office/officeart/2005/8/layout/vList2"/>
    <dgm:cxn modelId="{4C889058-4CC9-46BA-AF9F-0BEB1B66DB8D}" srcId="{CB5951BF-6639-415D-AED6-41590D7DDB16}" destId="{66EAF32A-30CF-411E-972F-9D6BEF3FB025}" srcOrd="1" destOrd="0" parTransId="{132617F6-8FC2-4CED-A709-5CF9111CDFA7}" sibTransId="{9C4E89DB-2162-41D0-BBE7-E2179605164D}"/>
    <dgm:cxn modelId="{C6E5F67A-7696-4584-B275-FF4C2D5ED0DC}" type="presOf" srcId="{2FF4E499-B368-4DCD-8C21-E3DBFF658887}" destId="{471DC053-A8A1-4CBC-B0C6-C245278BC75C}" srcOrd="0" destOrd="0" presId="urn:microsoft.com/office/officeart/2005/8/layout/vList2"/>
    <dgm:cxn modelId="{8E56BE84-0076-44C8-8365-3BB5D3D30274}" srcId="{CB5951BF-6639-415D-AED6-41590D7DDB16}" destId="{4C26D32B-795C-4F5E-9AF5-66E3058DB157}" srcOrd="5" destOrd="0" parTransId="{F5CB7F4F-9A06-4065-90C0-E3FC7CA3A407}" sibTransId="{DAC3027C-17D1-43FE-B81D-7B9A038E2765}"/>
    <dgm:cxn modelId="{2710A79A-80AB-4083-807C-CF95EDD7B7A7}" type="presOf" srcId="{CB5951BF-6639-415D-AED6-41590D7DDB16}" destId="{7DE34CC2-B3ED-498B-ABF5-B13B2FCB82D4}" srcOrd="0" destOrd="0" presId="urn:microsoft.com/office/officeart/2005/8/layout/vList2"/>
    <dgm:cxn modelId="{23ED93B5-D944-4939-A923-9280AD7F61C0}" srcId="{CB5951BF-6639-415D-AED6-41590D7DDB16}" destId="{06C1BC06-A2CC-4956-82CB-4757772CDC7E}" srcOrd="4" destOrd="0" parTransId="{D689B049-DB11-4A36-8705-CBEB790789D3}" sibTransId="{197D6628-5209-4096-A4B2-8E2A7B54617A}"/>
    <dgm:cxn modelId="{761FACBB-99C1-464D-BA64-C0FC518DFE7C}" type="presOf" srcId="{4C26D32B-795C-4F5E-9AF5-66E3058DB157}" destId="{14877959-2EAB-40D6-803D-953DCC148829}" srcOrd="0" destOrd="0" presId="urn:microsoft.com/office/officeart/2005/8/layout/vList2"/>
    <dgm:cxn modelId="{E00EF0BC-0E7D-48B2-9574-217BCA013F79}" srcId="{CB5951BF-6639-415D-AED6-41590D7DDB16}" destId="{90D7D7EC-EC99-4B36-94D8-D2B66782B167}" srcOrd="2" destOrd="0" parTransId="{0B4A5CE7-F828-48D1-94C8-BCE1D2606BB3}" sibTransId="{BA00072F-03DA-438F-B5A7-78FC4E8F4AE5}"/>
    <dgm:cxn modelId="{34A8D5D4-0865-4D45-9F36-6732B77A1F6E}" type="presOf" srcId="{608CE80D-E93D-435D-AC4D-56E9CD26B295}" destId="{AF3B0D3B-EE64-4978-87CF-DE79DBAFBD74}" srcOrd="0" destOrd="0" presId="urn:microsoft.com/office/officeart/2005/8/layout/vList2"/>
    <dgm:cxn modelId="{DD8B0E90-88E4-4851-9232-19C3D7ACBDDB}" type="presParOf" srcId="{7DE34CC2-B3ED-498B-ABF5-B13B2FCB82D4}" destId="{471DC053-A8A1-4CBC-B0C6-C245278BC75C}" srcOrd="0" destOrd="0" presId="urn:microsoft.com/office/officeart/2005/8/layout/vList2"/>
    <dgm:cxn modelId="{82F6E8BE-45FC-45B0-B9EB-7CF392BD4882}" type="presParOf" srcId="{7DE34CC2-B3ED-498B-ABF5-B13B2FCB82D4}" destId="{928212A7-67F0-490A-BBB7-D21AEB8FFF65}" srcOrd="1" destOrd="0" presId="urn:microsoft.com/office/officeart/2005/8/layout/vList2"/>
    <dgm:cxn modelId="{5C8CEB2E-6E9B-4371-96FE-4F0D0F513574}" type="presParOf" srcId="{7DE34CC2-B3ED-498B-ABF5-B13B2FCB82D4}" destId="{43D95765-F8F9-4B2D-8C98-021F3D24E946}" srcOrd="2" destOrd="0" presId="urn:microsoft.com/office/officeart/2005/8/layout/vList2"/>
    <dgm:cxn modelId="{6D6B7052-C1C3-4338-BB7C-EA2FFDB040AE}" type="presParOf" srcId="{7DE34CC2-B3ED-498B-ABF5-B13B2FCB82D4}" destId="{620B3B40-F5AD-4D04-BAC6-CE584CFF6C59}" srcOrd="3" destOrd="0" presId="urn:microsoft.com/office/officeart/2005/8/layout/vList2"/>
    <dgm:cxn modelId="{6BF0DEF1-EB3D-4273-83A8-AD2AE35F715E}" type="presParOf" srcId="{7DE34CC2-B3ED-498B-ABF5-B13B2FCB82D4}" destId="{EC01968A-D5B6-4C48-A482-E00FBBD7AEB9}" srcOrd="4" destOrd="0" presId="urn:microsoft.com/office/officeart/2005/8/layout/vList2"/>
    <dgm:cxn modelId="{7AC8EA54-2554-4C71-A4D1-5E45FAC5291F}" type="presParOf" srcId="{7DE34CC2-B3ED-498B-ABF5-B13B2FCB82D4}" destId="{4C2656C3-C530-4766-9B8E-EE8962A6B5C0}" srcOrd="5" destOrd="0" presId="urn:microsoft.com/office/officeart/2005/8/layout/vList2"/>
    <dgm:cxn modelId="{80D26601-4FDC-4E88-881E-BB09F4369287}" type="presParOf" srcId="{7DE34CC2-B3ED-498B-ABF5-B13B2FCB82D4}" destId="{AF3B0D3B-EE64-4978-87CF-DE79DBAFBD74}" srcOrd="6" destOrd="0" presId="urn:microsoft.com/office/officeart/2005/8/layout/vList2"/>
    <dgm:cxn modelId="{5F5F9455-5B2E-4495-AF39-62A760E494E2}" type="presParOf" srcId="{7DE34CC2-B3ED-498B-ABF5-B13B2FCB82D4}" destId="{7688F59D-CDAE-44A3-BF25-F4B02D3BAE68}" srcOrd="7" destOrd="0" presId="urn:microsoft.com/office/officeart/2005/8/layout/vList2"/>
    <dgm:cxn modelId="{7BC370B4-8804-48F7-A5BD-EEC6DDFFCF38}" type="presParOf" srcId="{7DE34CC2-B3ED-498B-ABF5-B13B2FCB82D4}" destId="{953BB9CC-A415-4392-937E-02A80C85B4B5}" srcOrd="8" destOrd="0" presId="urn:microsoft.com/office/officeart/2005/8/layout/vList2"/>
    <dgm:cxn modelId="{50797158-22D6-43A4-99C9-F93303C8A88C}" type="presParOf" srcId="{7DE34CC2-B3ED-498B-ABF5-B13B2FCB82D4}" destId="{8FF4ED14-E1A7-4760-B7AA-928754AA0A7C}" srcOrd="9" destOrd="0" presId="urn:microsoft.com/office/officeart/2005/8/layout/vList2"/>
    <dgm:cxn modelId="{60A5EE5F-739A-4654-A19C-F9377E57616C}" type="presParOf" srcId="{7DE34CC2-B3ED-498B-ABF5-B13B2FCB82D4}" destId="{14877959-2EAB-40D6-803D-953DCC148829}"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F17AC09-92E8-4892-B218-98049B27227D}"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8FB3C463-DCCF-479F-A4D3-3C1581A3595F}">
      <dgm:prSet custT="1"/>
      <dgm:spPr/>
      <dgm:t>
        <a:bodyPr/>
        <a:lstStyle/>
        <a:p>
          <a:r>
            <a:rPr lang="en-US" sz="2800" b="0" i="0" baseline="0" dirty="0"/>
            <a:t>General Permit Terms (Section 7)</a:t>
          </a:r>
          <a:endParaRPr lang="en-US" sz="2800" dirty="0"/>
        </a:p>
      </dgm:t>
    </dgm:pt>
    <dgm:pt modelId="{EE8E0E04-191A-4A37-A397-D2840A7DF409}" type="parTrans" cxnId="{E18E61B0-940D-4442-9C2D-7D0385776A75}">
      <dgm:prSet/>
      <dgm:spPr/>
      <dgm:t>
        <a:bodyPr/>
        <a:lstStyle/>
        <a:p>
          <a:endParaRPr lang="en-US"/>
        </a:p>
      </dgm:t>
    </dgm:pt>
    <dgm:pt modelId="{01ABB2BE-9B5C-4B23-909C-6A111213DC2B}" type="sibTrans" cxnId="{E18E61B0-940D-4442-9C2D-7D0385776A75}">
      <dgm:prSet/>
      <dgm:spPr/>
      <dgm:t>
        <a:bodyPr/>
        <a:lstStyle/>
        <a:p>
          <a:endParaRPr lang="en-US"/>
        </a:p>
      </dgm:t>
    </dgm:pt>
    <dgm:pt modelId="{DD2C384D-1A15-40B2-81AE-79A445B23A4E}">
      <dgm:prSet/>
      <dgm:spPr/>
      <dgm:t>
        <a:bodyPr/>
        <a:lstStyle/>
        <a:p>
          <a:r>
            <a:rPr lang="en-US" b="0" i="0" baseline="0" dirty="0"/>
            <a:t>Insurance: $3M per occurrence / $5M aggregate; City as additional insured; 30-day cancellation notice required</a:t>
          </a:r>
          <a:endParaRPr lang="en-US" dirty="0"/>
        </a:p>
      </dgm:t>
    </dgm:pt>
    <dgm:pt modelId="{8FD7A69D-062A-4835-8372-8502D05BCE4E}" type="parTrans" cxnId="{A7370A56-9439-4313-A0C9-13FAD0E49873}">
      <dgm:prSet/>
      <dgm:spPr/>
      <dgm:t>
        <a:bodyPr/>
        <a:lstStyle/>
        <a:p>
          <a:endParaRPr lang="en-US"/>
        </a:p>
      </dgm:t>
    </dgm:pt>
    <dgm:pt modelId="{70EA256F-883D-4290-9A2C-A7C3C5B95B53}" type="sibTrans" cxnId="{A7370A56-9439-4313-A0C9-13FAD0E49873}">
      <dgm:prSet/>
      <dgm:spPr/>
      <dgm:t>
        <a:bodyPr/>
        <a:lstStyle/>
        <a:p>
          <a:endParaRPr lang="en-US"/>
        </a:p>
      </dgm:t>
    </dgm:pt>
    <dgm:pt modelId="{BEDB9409-7496-4DA7-B85F-B63394B78952}">
      <dgm:prSet/>
      <dgm:spPr/>
      <dgm:t>
        <a:bodyPr/>
        <a:lstStyle/>
        <a:p>
          <a:r>
            <a:rPr lang="en-US" b="0" i="0" baseline="0" dirty="0"/>
            <a:t>Performance and payment bonds per Virginia law; surety rated A- or better (A.M. Best)</a:t>
          </a:r>
          <a:endParaRPr lang="en-US" dirty="0"/>
        </a:p>
      </dgm:t>
    </dgm:pt>
    <dgm:pt modelId="{3271356F-2D6A-452C-AF2D-D5A3D31B101F}" type="parTrans" cxnId="{1C54A562-A9D1-43DB-8FEF-DED5D1E1539B}">
      <dgm:prSet/>
      <dgm:spPr/>
      <dgm:t>
        <a:bodyPr/>
        <a:lstStyle/>
        <a:p>
          <a:endParaRPr lang="en-US"/>
        </a:p>
      </dgm:t>
    </dgm:pt>
    <dgm:pt modelId="{D65453C9-AF80-4736-80D3-0F535FE8C22D}" type="sibTrans" cxnId="{1C54A562-A9D1-43DB-8FEF-DED5D1E1539B}">
      <dgm:prSet/>
      <dgm:spPr/>
      <dgm:t>
        <a:bodyPr/>
        <a:lstStyle/>
        <a:p>
          <a:endParaRPr lang="en-US"/>
        </a:p>
      </dgm:t>
    </dgm:pt>
    <dgm:pt modelId="{6BB213E6-2C87-490A-86B3-FD8955E21DD7}">
      <dgm:prSet/>
      <dgm:spPr/>
      <dgm:t>
        <a:bodyPr/>
        <a:lstStyle/>
        <a:p>
          <a:r>
            <a:rPr lang="en-US" b="0" i="0" baseline="0" dirty="0"/>
            <a:t>Equipment removal bond required for all wireless facilities</a:t>
          </a:r>
          <a:endParaRPr lang="en-US" dirty="0"/>
        </a:p>
      </dgm:t>
    </dgm:pt>
    <dgm:pt modelId="{F6E5FCC0-86B8-4180-99E7-BD01EC590682}" type="parTrans" cxnId="{847144C0-E023-4DC4-AE4F-FEFA7C0942A1}">
      <dgm:prSet/>
      <dgm:spPr/>
      <dgm:t>
        <a:bodyPr/>
        <a:lstStyle/>
        <a:p>
          <a:endParaRPr lang="en-US"/>
        </a:p>
      </dgm:t>
    </dgm:pt>
    <dgm:pt modelId="{4D59FA54-9992-4725-B0D4-793D6D2C83D5}" type="sibTrans" cxnId="{847144C0-E023-4DC4-AE4F-FEFA7C0942A1}">
      <dgm:prSet/>
      <dgm:spPr/>
      <dgm:t>
        <a:bodyPr/>
        <a:lstStyle/>
        <a:p>
          <a:endParaRPr lang="en-US"/>
        </a:p>
      </dgm:t>
    </dgm:pt>
    <dgm:pt modelId="{B23F0B5F-E69A-4F3A-A043-04B10A1A623B}">
      <dgm:prSet custT="1"/>
      <dgm:spPr/>
      <dgm:t>
        <a:bodyPr/>
        <a:lstStyle/>
        <a:p>
          <a:r>
            <a:rPr lang="en-US" sz="2800" b="0" i="0" baseline="0" dirty="0"/>
            <a:t>Permit Issuance and Decisions (Section 8)</a:t>
          </a:r>
          <a:endParaRPr lang="en-US" sz="2800" dirty="0"/>
        </a:p>
      </dgm:t>
    </dgm:pt>
    <dgm:pt modelId="{DEBA520C-D358-413B-BC93-B8ACC78F9927}" type="parTrans" cxnId="{39DC6401-C450-45DD-A50C-16BACA6EC6CB}">
      <dgm:prSet/>
      <dgm:spPr/>
      <dgm:t>
        <a:bodyPr/>
        <a:lstStyle/>
        <a:p>
          <a:endParaRPr lang="en-US"/>
        </a:p>
      </dgm:t>
    </dgm:pt>
    <dgm:pt modelId="{A40543A6-435C-47A4-BB1B-CDA5182094C1}" type="sibTrans" cxnId="{39DC6401-C450-45DD-A50C-16BACA6EC6CB}">
      <dgm:prSet/>
      <dgm:spPr/>
      <dgm:t>
        <a:bodyPr/>
        <a:lstStyle/>
        <a:p>
          <a:endParaRPr lang="en-US"/>
        </a:p>
      </dgm:t>
    </dgm:pt>
    <dgm:pt modelId="{F083E84D-36A6-4A73-956B-32BEEF225969}">
      <dgm:prSet/>
      <dgm:spPr/>
      <dgm:t>
        <a:bodyPr/>
        <a:lstStyle/>
        <a:p>
          <a:r>
            <a:rPr lang="en-US" b="0" i="0" baseline="0" dirty="0"/>
            <a:t>Approval criteria: NESC/FCC/state compliance, qualifications, insurance, fees, environmental review</a:t>
          </a:r>
          <a:endParaRPr lang="en-US" dirty="0"/>
        </a:p>
      </dgm:t>
    </dgm:pt>
    <dgm:pt modelId="{9BA391A5-AA06-4611-A81F-2E56E2C86448}" type="parTrans" cxnId="{3628C57F-5347-4EEC-A99E-42EE9973D0E1}">
      <dgm:prSet/>
      <dgm:spPr/>
      <dgm:t>
        <a:bodyPr/>
        <a:lstStyle/>
        <a:p>
          <a:endParaRPr lang="en-US"/>
        </a:p>
      </dgm:t>
    </dgm:pt>
    <dgm:pt modelId="{4136984F-1E89-43C6-9D3A-636766004321}" type="sibTrans" cxnId="{3628C57F-5347-4EEC-A99E-42EE9973D0E1}">
      <dgm:prSet/>
      <dgm:spPr/>
      <dgm:t>
        <a:bodyPr/>
        <a:lstStyle/>
        <a:p>
          <a:endParaRPr lang="en-US"/>
        </a:p>
      </dgm:t>
    </dgm:pt>
    <dgm:pt modelId="{B237EAC2-C42A-4B22-8C58-AEC43C5B8C50}">
      <dgm:prSet/>
      <dgm:spPr/>
      <dgm:t>
        <a:bodyPr/>
        <a:lstStyle/>
        <a:p>
          <a:r>
            <a:rPr lang="en-US" b="0" i="0" baseline="0" dirty="0"/>
            <a:t>Standard forms, timelines, fee schedules, and criteria published online — updated annually</a:t>
          </a:r>
          <a:endParaRPr lang="en-US" dirty="0"/>
        </a:p>
      </dgm:t>
    </dgm:pt>
    <dgm:pt modelId="{F74343D7-5D1B-49C3-9473-4D1354C6E6D2}" type="parTrans" cxnId="{8B2E8E55-309F-48BB-A0A7-DA9A374CFD96}">
      <dgm:prSet/>
      <dgm:spPr/>
      <dgm:t>
        <a:bodyPr/>
        <a:lstStyle/>
        <a:p>
          <a:endParaRPr lang="en-US"/>
        </a:p>
      </dgm:t>
    </dgm:pt>
    <dgm:pt modelId="{70933722-1B95-4374-BCB2-4088171A11F4}" type="sibTrans" cxnId="{8B2E8E55-309F-48BB-A0A7-DA9A374CFD96}">
      <dgm:prSet/>
      <dgm:spPr/>
      <dgm:t>
        <a:bodyPr/>
        <a:lstStyle/>
        <a:p>
          <a:endParaRPr lang="en-US"/>
        </a:p>
      </dgm:t>
    </dgm:pt>
    <dgm:pt modelId="{9BB8D6CD-5B06-43CC-9C70-3A0132CEA273}">
      <dgm:prSet/>
      <dgm:spPr/>
      <dgm:t>
        <a:bodyPr/>
        <a:lstStyle/>
        <a:p>
          <a:r>
            <a:rPr lang="en-US" b="0" i="0" baseline="0" dirty="0"/>
            <a:t>Denial: in writing with specific reasons citing applicable law and published criteria</a:t>
          </a:r>
          <a:endParaRPr lang="en-US" dirty="0"/>
        </a:p>
      </dgm:t>
    </dgm:pt>
    <dgm:pt modelId="{21DA481C-0151-46A8-BE5E-F6A31F65155B}" type="parTrans" cxnId="{98F52049-292C-48F9-9A32-B01ED0EDBFCE}">
      <dgm:prSet/>
      <dgm:spPr/>
      <dgm:t>
        <a:bodyPr/>
        <a:lstStyle/>
        <a:p>
          <a:endParaRPr lang="en-US"/>
        </a:p>
      </dgm:t>
    </dgm:pt>
    <dgm:pt modelId="{6B1EF7BC-AA12-41F3-AD9F-9E4B08782D55}" type="sibTrans" cxnId="{98F52049-292C-48F9-9A32-B01ED0EDBFCE}">
      <dgm:prSet/>
      <dgm:spPr/>
      <dgm:t>
        <a:bodyPr/>
        <a:lstStyle/>
        <a:p>
          <a:endParaRPr lang="en-US"/>
        </a:p>
      </dgm:t>
    </dgm:pt>
    <dgm:pt modelId="{63362AD7-E075-4B17-8998-9E02BBB5249E}">
      <dgm:prSet/>
      <dgm:spPr/>
      <dgm:t>
        <a:bodyPr/>
        <a:lstStyle/>
        <a:p>
          <a:r>
            <a:rPr lang="en-US" b="0" i="0" baseline="0" dirty="0"/>
            <a:t>Revocation: permit holder afforded opportunity to be heard (except emergency situations)</a:t>
          </a:r>
          <a:endParaRPr lang="en-US" dirty="0"/>
        </a:p>
      </dgm:t>
    </dgm:pt>
    <dgm:pt modelId="{E0884F8F-AD6F-4C99-AB40-D04A2506C984}" type="parTrans" cxnId="{1A5C311C-8575-47EA-87A1-46679211402D}">
      <dgm:prSet/>
      <dgm:spPr/>
      <dgm:t>
        <a:bodyPr/>
        <a:lstStyle/>
        <a:p>
          <a:endParaRPr lang="en-US"/>
        </a:p>
      </dgm:t>
    </dgm:pt>
    <dgm:pt modelId="{86638764-18D4-407E-A660-C49E89BDF130}" type="sibTrans" cxnId="{1A5C311C-8575-47EA-87A1-46679211402D}">
      <dgm:prSet/>
      <dgm:spPr/>
      <dgm:t>
        <a:bodyPr/>
        <a:lstStyle/>
        <a:p>
          <a:endParaRPr lang="en-US"/>
        </a:p>
      </dgm:t>
    </dgm:pt>
    <dgm:pt modelId="{2D921815-F30C-438A-B103-C509729A72A3}" type="pres">
      <dgm:prSet presAssocID="{4F17AC09-92E8-4892-B218-98049B27227D}" presName="linear" presStyleCnt="0">
        <dgm:presLayoutVars>
          <dgm:animLvl val="lvl"/>
          <dgm:resizeHandles val="exact"/>
        </dgm:presLayoutVars>
      </dgm:prSet>
      <dgm:spPr/>
    </dgm:pt>
    <dgm:pt modelId="{9060709D-68A8-44E9-B145-39902C2E8BB1}" type="pres">
      <dgm:prSet presAssocID="{8FB3C463-DCCF-479F-A4D3-3C1581A3595F}" presName="parentText" presStyleLbl="node1" presStyleIdx="0" presStyleCnt="2">
        <dgm:presLayoutVars>
          <dgm:chMax val="0"/>
          <dgm:bulletEnabled val="1"/>
        </dgm:presLayoutVars>
      </dgm:prSet>
      <dgm:spPr/>
    </dgm:pt>
    <dgm:pt modelId="{E19F96CC-6C4C-47FF-B07B-4123F276E64D}" type="pres">
      <dgm:prSet presAssocID="{8FB3C463-DCCF-479F-A4D3-3C1581A3595F}" presName="childText" presStyleLbl="revTx" presStyleIdx="0" presStyleCnt="2">
        <dgm:presLayoutVars>
          <dgm:bulletEnabled val="1"/>
        </dgm:presLayoutVars>
      </dgm:prSet>
      <dgm:spPr/>
    </dgm:pt>
    <dgm:pt modelId="{15E6641C-F0C8-431E-A823-B83B41EC2549}" type="pres">
      <dgm:prSet presAssocID="{B23F0B5F-E69A-4F3A-A043-04B10A1A623B}" presName="parentText" presStyleLbl="node1" presStyleIdx="1" presStyleCnt="2">
        <dgm:presLayoutVars>
          <dgm:chMax val="0"/>
          <dgm:bulletEnabled val="1"/>
        </dgm:presLayoutVars>
      </dgm:prSet>
      <dgm:spPr/>
    </dgm:pt>
    <dgm:pt modelId="{9B8C25B6-7517-419E-A337-5654AC64C654}" type="pres">
      <dgm:prSet presAssocID="{B23F0B5F-E69A-4F3A-A043-04B10A1A623B}" presName="childText" presStyleLbl="revTx" presStyleIdx="1" presStyleCnt="2">
        <dgm:presLayoutVars>
          <dgm:bulletEnabled val="1"/>
        </dgm:presLayoutVars>
      </dgm:prSet>
      <dgm:spPr/>
    </dgm:pt>
  </dgm:ptLst>
  <dgm:cxnLst>
    <dgm:cxn modelId="{39DC6401-C450-45DD-A50C-16BACA6EC6CB}" srcId="{4F17AC09-92E8-4892-B218-98049B27227D}" destId="{B23F0B5F-E69A-4F3A-A043-04B10A1A623B}" srcOrd="1" destOrd="0" parTransId="{DEBA520C-D358-413B-BC93-B8ACC78F9927}" sibTransId="{A40543A6-435C-47A4-BB1B-CDA5182094C1}"/>
    <dgm:cxn modelId="{1A5C311C-8575-47EA-87A1-46679211402D}" srcId="{B23F0B5F-E69A-4F3A-A043-04B10A1A623B}" destId="{63362AD7-E075-4B17-8998-9E02BBB5249E}" srcOrd="3" destOrd="0" parTransId="{E0884F8F-AD6F-4C99-AB40-D04A2506C984}" sibTransId="{86638764-18D4-407E-A660-C49E89BDF130}"/>
    <dgm:cxn modelId="{14D96235-A3A2-42F3-9048-12C9101E52B6}" type="presOf" srcId="{8FB3C463-DCCF-479F-A4D3-3C1581A3595F}" destId="{9060709D-68A8-44E9-B145-39902C2E8BB1}" srcOrd="0" destOrd="0" presId="urn:microsoft.com/office/officeart/2005/8/layout/vList2"/>
    <dgm:cxn modelId="{A579F13B-A7A1-4AB2-864D-FAC16D0F34B8}" type="presOf" srcId="{F083E84D-36A6-4A73-956B-32BEEF225969}" destId="{9B8C25B6-7517-419E-A337-5654AC64C654}" srcOrd="0" destOrd="0" presId="urn:microsoft.com/office/officeart/2005/8/layout/vList2"/>
    <dgm:cxn modelId="{D0DC0840-1FB1-4F21-866A-6E3DF5471EC9}" type="presOf" srcId="{9BB8D6CD-5B06-43CC-9C70-3A0132CEA273}" destId="{9B8C25B6-7517-419E-A337-5654AC64C654}" srcOrd="0" destOrd="2" presId="urn:microsoft.com/office/officeart/2005/8/layout/vList2"/>
    <dgm:cxn modelId="{1C54A562-A9D1-43DB-8FEF-DED5D1E1539B}" srcId="{8FB3C463-DCCF-479F-A4D3-3C1581A3595F}" destId="{BEDB9409-7496-4DA7-B85F-B63394B78952}" srcOrd="1" destOrd="0" parTransId="{3271356F-2D6A-452C-AF2D-D5A3D31B101F}" sibTransId="{D65453C9-AF80-4736-80D3-0F535FE8C22D}"/>
    <dgm:cxn modelId="{5F78E364-1418-426B-9BA7-ABC20D7B6697}" type="presOf" srcId="{6BB213E6-2C87-490A-86B3-FD8955E21DD7}" destId="{E19F96CC-6C4C-47FF-B07B-4123F276E64D}" srcOrd="0" destOrd="2" presId="urn:microsoft.com/office/officeart/2005/8/layout/vList2"/>
    <dgm:cxn modelId="{98F52049-292C-48F9-9A32-B01ED0EDBFCE}" srcId="{B23F0B5F-E69A-4F3A-A043-04B10A1A623B}" destId="{9BB8D6CD-5B06-43CC-9C70-3A0132CEA273}" srcOrd="2" destOrd="0" parTransId="{21DA481C-0151-46A8-BE5E-F6A31F65155B}" sibTransId="{6B1EF7BC-AA12-41F3-AD9F-9E4B08782D55}"/>
    <dgm:cxn modelId="{73C4BA74-08AE-4642-B722-1103E7A504D0}" type="presOf" srcId="{BEDB9409-7496-4DA7-B85F-B63394B78952}" destId="{E19F96CC-6C4C-47FF-B07B-4123F276E64D}" srcOrd="0" destOrd="1" presId="urn:microsoft.com/office/officeart/2005/8/layout/vList2"/>
    <dgm:cxn modelId="{8B2E8E55-309F-48BB-A0A7-DA9A374CFD96}" srcId="{B23F0B5F-E69A-4F3A-A043-04B10A1A623B}" destId="{B237EAC2-C42A-4B22-8C58-AEC43C5B8C50}" srcOrd="1" destOrd="0" parTransId="{F74343D7-5D1B-49C3-9473-4D1354C6E6D2}" sibTransId="{70933722-1B95-4374-BCB2-4088171A11F4}"/>
    <dgm:cxn modelId="{A7370A56-9439-4313-A0C9-13FAD0E49873}" srcId="{8FB3C463-DCCF-479F-A4D3-3C1581A3595F}" destId="{DD2C384D-1A15-40B2-81AE-79A445B23A4E}" srcOrd="0" destOrd="0" parTransId="{8FD7A69D-062A-4835-8372-8502D05BCE4E}" sibTransId="{70EA256F-883D-4290-9A2C-A7C3C5B95B53}"/>
    <dgm:cxn modelId="{8D818B5A-40D9-4CBF-B57E-A9925848BDFD}" type="presOf" srcId="{DD2C384D-1A15-40B2-81AE-79A445B23A4E}" destId="{E19F96CC-6C4C-47FF-B07B-4123F276E64D}" srcOrd="0" destOrd="0" presId="urn:microsoft.com/office/officeart/2005/8/layout/vList2"/>
    <dgm:cxn modelId="{DC19F07B-F18C-484C-9DAE-A1C9A91C394E}" type="presOf" srcId="{B23F0B5F-E69A-4F3A-A043-04B10A1A623B}" destId="{15E6641C-F0C8-431E-A823-B83B41EC2549}" srcOrd="0" destOrd="0" presId="urn:microsoft.com/office/officeart/2005/8/layout/vList2"/>
    <dgm:cxn modelId="{3628C57F-5347-4EEC-A99E-42EE9973D0E1}" srcId="{B23F0B5F-E69A-4F3A-A043-04B10A1A623B}" destId="{F083E84D-36A6-4A73-956B-32BEEF225969}" srcOrd="0" destOrd="0" parTransId="{9BA391A5-AA06-4611-A81F-2E56E2C86448}" sibTransId="{4136984F-1E89-43C6-9D3A-636766004321}"/>
    <dgm:cxn modelId="{E18E61B0-940D-4442-9C2D-7D0385776A75}" srcId="{4F17AC09-92E8-4892-B218-98049B27227D}" destId="{8FB3C463-DCCF-479F-A4D3-3C1581A3595F}" srcOrd="0" destOrd="0" parTransId="{EE8E0E04-191A-4A37-A397-D2840A7DF409}" sibTransId="{01ABB2BE-9B5C-4B23-909C-6A111213DC2B}"/>
    <dgm:cxn modelId="{C2CF81B7-3595-4EF5-BBE8-39BA0F2D68E5}" type="presOf" srcId="{4F17AC09-92E8-4892-B218-98049B27227D}" destId="{2D921815-F30C-438A-B103-C509729A72A3}" srcOrd="0" destOrd="0" presId="urn:microsoft.com/office/officeart/2005/8/layout/vList2"/>
    <dgm:cxn modelId="{78727BBF-6029-474B-9AA0-A4E8CC3D38EF}" type="presOf" srcId="{63362AD7-E075-4B17-8998-9E02BBB5249E}" destId="{9B8C25B6-7517-419E-A337-5654AC64C654}" srcOrd="0" destOrd="3" presId="urn:microsoft.com/office/officeart/2005/8/layout/vList2"/>
    <dgm:cxn modelId="{847144C0-E023-4DC4-AE4F-FEFA7C0942A1}" srcId="{8FB3C463-DCCF-479F-A4D3-3C1581A3595F}" destId="{6BB213E6-2C87-490A-86B3-FD8955E21DD7}" srcOrd="2" destOrd="0" parTransId="{F6E5FCC0-86B8-4180-99E7-BD01EC590682}" sibTransId="{4D59FA54-9992-4725-B0D4-793D6D2C83D5}"/>
    <dgm:cxn modelId="{446F61EE-9290-4F34-852F-01C2F7ACB6DB}" type="presOf" srcId="{B237EAC2-C42A-4B22-8C58-AEC43C5B8C50}" destId="{9B8C25B6-7517-419E-A337-5654AC64C654}" srcOrd="0" destOrd="1" presId="urn:microsoft.com/office/officeart/2005/8/layout/vList2"/>
    <dgm:cxn modelId="{77F096B0-EFF5-4FDC-B2C7-8426C08161D1}" type="presParOf" srcId="{2D921815-F30C-438A-B103-C509729A72A3}" destId="{9060709D-68A8-44E9-B145-39902C2E8BB1}" srcOrd="0" destOrd="0" presId="urn:microsoft.com/office/officeart/2005/8/layout/vList2"/>
    <dgm:cxn modelId="{A2A296B5-4EB7-4626-83C8-32209B4FF924}" type="presParOf" srcId="{2D921815-F30C-438A-B103-C509729A72A3}" destId="{E19F96CC-6C4C-47FF-B07B-4123F276E64D}" srcOrd="1" destOrd="0" presId="urn:microsoft.com/office/officeart/2005/8/layout/vList2"/>
    <dgm:cxn modelId="{99FBC9F1-64F0-4FF4-A587-E82361E5FFB2}" type="presParOf" srcId="{2D921815-F30C-438A-B103-C509729A72A3}" destId="{15E6641C-F0C8-431E-A823-B83B41EC2549}" srcOrd="2" destOrd="0" presId="urn:microsoft.com/office/officeart/2005/8/layout/vList2"/>
    <dgm:cxn modelId="{8A81ED11-95B2-4FEB-8441-F079AA69204D}" type="presParOf" srcId="{2D921815-F30C-438A-B103-C509729A72A3}" destId="{9B8C25B6-7517-419E-A337-5654AC64C654}"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9C2EF-71CD-45C9-9F22-C96EBFA0A2C5}">
      <dsp:nvSpPr>
        <dsp:cNvPr id="0" name=""/>
        <dsp:cNvSpPr/>
      </dsp:nvSpPr>
      <dsp:spPr>
        <a:xfrm>
          <a:off x="0" y="108660"/>
          <a:ext cx="6900512" cy="10038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0" i="0" kern="1200" baseline="0" dirty="0"/>
            <a:t>Present the proposed Article VII Electric Utilities Regulation</a:t>
          </a:r>
          <a:endParaRPr lang="en-US" sz="2600" kern="1200" dirty="0"/>
        </a:p>
      </dsp:txBody>
      <dsp:txXfrm>
        <a:off x="49004" y="157664"/>
        <a:ext cx="6802504" cy="905852"/>
      </dsp:txXfrm>
    </dsp:sp>
    <dsp:sp modelId="{3484D61E-E0F3-4011-97BD-85A0A042F8DE}">
      <dsp:nvSpPr>
        <dsp:cNvPr id="0" name=""/>
        <dsp:cNvSpPr/>
      </dsp:nvSpPr>
      <dsp:spPr>
        <a:xfrm>
          <a:off x="0" y="1187400"/>
          <a:ext cx="6900512" cy="10038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0" i="0" kern="1200" baseline="0" dirty="0"/>
            <a:t>Explain key provisions affecting contractors, pole </a:t>
          </a:r>
          <a:r>
            <a:rPr lang="en-US" sz="2600" b="0" i="0" kern="1200" baseline="0" dirty="0" err="1"/>
            <a:t>attachers</a:t>
          </a:r>
          <a:r>
            <a:rPr lang="en-US" sz="2600" b="0" i="0" kern="1200" baseline="0" dirty="0"/>
            <a:t>, and wireless providers</a:t>
          </a:r>
          <a:endParaRPr lang="en-US" sz="2600" kern="1200" dirty="0"/>
        </a:p>
      </dsp:txBody>
      <dsp:txXfrm>
        <a:off x="49004" y="1236404"/>
        <a:ext cx="6802504" cy="905852"/>
      </dsp:txXfrm>
    </dsp:sp>
    <dsp:sp modelId="{E4F816EE-B3D0-4D31-922A-5EA75F8C5393}">
      <dsp:nvSpPr>
        <dsp:cNvPr id="0" name=""/>
        <dsp:cNvSpPr/>
      </dsp:nvSpPr>
      <dsp:spPr>
        <a:xfrm>
          <a:off x="0" y="2266140"/>
          <a:ext cx="6900512" cy="10038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0" i="0" kern="1200" baseline="0" dirty="0"/>
            <a:t>Explain the operational delegation framework between DPU and DPW</a:t>
          </a:r>
          <a:endParaRPr lang="en-US" sz="2600" kern="1200" dirty="0"/>
        </a:p>
      </dsp:txBody>
      <dsp:txXfrm>
        <a:off x="49004" y="2315144"/>
        <a:ext cx="6802504" cy="905852"/>
      </dsp:txXfrm>
    </dsp:sp>
    <dsp:sp modelId="{5BE64DC8-7E40-44E2-91AE-116D714FCBD1}">
      <dsp:nvSpPr>
        <dsp:cNvPr id="0" name=""/>
        <dsp:cNvSpPr/>
      </dsp:nvSpPr>
      <dsp:spPr>
        <a:xfrm>
          <a:off x="0" y="3344880"/>
          <a:ext cx="6900512" cy="10038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0" i="0" kern="1200" baseline="0" dirty="0"/>
            <a:t>Receive public comments and feedback on the proposed regulation</a:t>
          </a:r>
          <a:endParaRPr lang="en-US" sz="2600" kern="1200" dirty="0"/>
        </a:p>
      </dsp:txBody>
      <dsp:txXfrm>
        <a:off x="49004" y="3393884"/>
        <a:ext cx="6802504" cy="905852"/>
      </dsp:txXfrm>
    </dsp:sp>
    <dsp:sp modelId="{0BE6B9DB-3493-4159-8C3E-0633C585A4AF}">
      <dsp:nvSpPr>
        <dsp:cNvPr id="0" name=""/>
        <dsp:cNvSpPr/>
      </dsp:nvSpPr>
      <dsp:spPr>
        <a:xfrm>
          <a:off x="0" y="4423620"/>
          <a:ext cx="6900512" cy="10038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0" i="0" kern="1200" baseline="0"/>
            <a:t>Answer questions about the proposed changes</a:t>
          </a:r>
          <a:endParaRPr lang="en-US" sz="2600" kern="1200"/>
        </a:p>
      </dsp:txBody>
      <dsp:txXfrm>
        <a:off x="49004" y="4472624"/>
        <a:ext cx="6802504" cy="90585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F0211A-ABB7-4710-9E88-E09939A7078A}">
      <dsp:nvSpPr>
        <dsp:cNvPr id="0" name=""/>
        <dsp:cNvSpPr/>
      </dsp:nvSpPr>
      <dsp:spPr>
        <a:xfrm>
          <a:off x="0" y="228898"/>
          <a:ext cx="8111192" cy="5850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baseline="0"/>
            <a:t>Department of Public Works — Day-to-Day Operations</a:t>
          </a:r>
          <a:endParaRPr lang="en-US" sz="2500" kern="1200"/>
        </a:p>
      </dsp:txBody>
      <dsp:txXfrm>
        <a:off x="28557" y="257455"/>
        <a:ext cx="8054078" cy="527886"/>
      </dsp:txXfrm>
    </dsp:sp>
    <dsp:sp modelId="{E2A22CF5-6E96-456D-BAB9-A3B16036EE7C}">
      <dsp:nvSpPr>
        <dsp:cNvPr id="0" name=""/>
        <dsp:cNvSpPr/>
      </dsp:nvSpPr>
      <dsp:spPr>
        <a:xfrm>
          <a:off x="0" y="813898"/>
          <a:ext cx="8111192" cy="217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530" tIns="26670" rIns="149352" bIns="26670" numCol="1" spcCol="1270" anchor="t" anchorCtr="0">
          <a:noAutofit/>
        </a:bodyPr>
        <a:lstStyle/>
        <a:p>
          <a:pPr marL="228600" lvl="1" indent="-228600" algn="l" defTabSz="933450">
            <a:lnSpc>
              <a:spcPct val="90000"/>
            </a:lnSpc>
            <a:spcBef>
              <a:spcPct val="0"/>
            </a:spcBef>
            <a:spcAft>
              <a:spcPct val="20000"/>
            </a:spcAft>
            <a:buChar char="•"/>
          </a:pPr>
          <a:r>
            <a:rPr lang="en-US" sz="2100" b="0" i="0" kern="1200" baseline="0" dirty="0"/>
            <a:t>Emergency response and outage restoration</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Routine maintenance, repair, construction, and installation of electric facilities and street lighting</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Contractor oversight, field permit issuance, joint use administration, festival outlet operations</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Structured reporting to DPU: daily (emergencies), monthly, quarterly, and annual</a:t>
          </a:r>
          <a:endParaRPr lang="en-US" sz="2100" kern="1200" dirty="0"/>
        </a:p>
      </dsp:txBody>
      <dsp:txXfrm>
        <a:off x="0" y="813898"/>
        <a:ext cx="8111192" cy="2173500"/>
      </dsp:txXfrm>
    </dsp:sp>
    <dsp:sp modelId="{A5EE3AB2-B841-494C-ADA4-D4F8D196FD15}">
      <dsp:nvSpPr>
        <dsp:cNvPr id="0" name=""/>
        <dsp:cNvSpPr/>
      </dsp:nvSpPr>
      <dsp:spPr>
        <a:xfrm>
          <a:off x="0" y="2987398"/>
          <a:ext cx="8111192" cy="5850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baseline="0"/>
            <a:t>Director of Public Utilities — Retained Authority</a:t>
          </a:r>
          <a:endParaRPr lang="en-US" sz="2500" kern="1200"/>
        </a:p>
      </dsp:txBody>
      <dsp:txXfrm>
        <a:off x="28557" y="3015955"/>
        <a:ext cx="8054078" cy="527886"/>
      </dsp:txXfrm>
    </dsp:sp>
    <dsp:sp modelId="{29147A5F-F1E9-42A8-96D0-6A89BBDC2993}">
      <dsp:nvSpPr>
        <dsp:cNvPr id="0" name=""/>
        <dsp:cNvSpPr/>
      </dsp:nvSpPr>
      <dsp:spPr>
        <a:xfrm>
          <a:off x="0" y="3572398"/>
          <a:ext cx="8111192" cy="248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530" tIns="26670" rIns="149352" bIns="26670" numCol="1" spcCol="1270" anchor="t" anchorCtr="0">
          <a:noAutofit/>
        </a:bodyPr>
        <a:lstStyle/>
        <a:p>
          <a:pPr marL="228600" lvl="1" indent="-228600" algn="l" defTabSz="933450">
            <a:lnSpc>
              <a:spcPct val="90000"/>
            </a:lnSpc>
            <a:spcBef>
              <a:spcPct val="0"/>
            </a:spcBef>
            <a:spcAft>
              <a:spcPct val="20000"/>
            </a:spcAft>
            <a:buChar char="•"/>
          </a:pPr>
          <a:r>
            <a:rPr lang="en-US" sz="2100" b="0" i="0" kern="1200" baseline="0" dirty="0"/>
            <a:t>Budget, rate-setting, and financial planning (City Charter §§ 13.06 and 13.09)</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Pole attachment and underground wire fee authority (City Code §§ 28-866 and 28-867)</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All rules, regulations, and policy development; warehouse and procurement; regulatory compliance reporting</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Authority to resume direct control of any delegated function at any time</a:t>
          </a:r>
          <a:endParaRPr lang="en-US" sz="2100" kern="1200" dirty="0"/>
        </a:p>
      </dsp:txBody>
      <dsp:txXfrm>
        <a:off x="0" y="3572398"/>
        <a:ext cx="8111192" cy="24840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F6D763-5309-43C9-9DEE-CB74BE1F1979}">
      <dsp:nvSpPr>
        <dsp:cNvPr id="0" name=""/>
        <dsp:cNvSpPr/>
      </dsp:nvSpPr>
      <dsp:spPr>
        <a:xfrm>
          <a:off x="0" y="255"/>
          <a:ext cx="8348472" cy="133350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Step 1 — File with Chief Administrative Officer</a:t>
          </a:r>
          <a:endParaRPr lang="en-US" sz="2800" kern="1200" dirty="0"/>
        </a:p>
      </dsp:txBody>
      <dsp:txXfrm>
        <a:off x="65096" y="65351"/>
        <a:ext cx="8218280" cy="1203314"/>
      </dsp:txXfrm>
    </dsp:sp>
    <dsp:sp modelId="{8432B85A-C038-4A9E-943F-FA6935A313BD}">
      <dsp:nvSpPr>
        <dsp:cNvPr id="0" name=""/>
        <dsp:cNvSpPr/>
      </dsp:nvSpPr>
      <dsp:spPr>
        <a:xfrm>
          <a:off x="0" y="1333762"/>
          <a:ext cx="8348472" cy="809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064"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n-US" sz="400" kern="1200"/>
        </a:p>
      </dsp:txBody>
      <dsp:txXfrm>
        <a:off x="0" y="1333762"/>
        <a:ext cx="8348472" cy="80940"/>
      </dsp:txXfrm>
    </dsp:sp>
    <dsp:sp modelId="{B4B60B9A-02C9-4BFD-AFC0-958C8E27A04D}">
      <dsp:nvSpPr>
        <dsp:cNvPr id="0" name=""/>
        <dsp:cNvSpPr/>
      </dsp:nvSpPr>
      <dsp:spPr>
        <a:xfrm>
          <a:off x="0" y="1414702"/>
          <a:ext cx="8348472" cy="133350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Step 2 — De Novo Review — Decision within 45 Days</a:t>
          </a:r>
          <a:endParaRPr lang="en-US" sz="2800" kern="1200" dirty="0"/>
        </a:p>
      </dsp:txBody>
      <dsp:txXfrm>
        <a:off x="65096" y="1479798"/>
        <a:ext cx="8218280" cy="1203314"/>
      </dsp:txXfrm>
    </dsp:sp>
    <dsp:sp modelId="{827C8303-B8E4-465B-91DF-7529039C54DA}">
      <dsp:nvSpPr>
        <dsp:cNvPr id="0" name=""/>
        <dsp:cNvSpPr/>
      </dsp:nvSpPr>
      <dsp:spPr>
        <a:xfrm>
          <a:off x="0" y="2748209"/>
          <a:ext cx="8348472" cy="809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064"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n-US" sz="400" kern="1200"/>
        </a:p>
      </dsp:txBody>
      <dsp:txXfrm>
        <a:off x="0" y="2748209"/>
        <a:ext cx="8348472" cy="80940"/>
      </dsp:txXfrm>
    </dsp:sp>
    <dsp:sp modelId="{67BEBE77-F39F-47D5-AB21-90C670374D51}">
      <dsp:nvSpPr>
        <dsp:cNvPr id="0" name=""/>
        <dsp:cNvSpPr/>
      </dsp:nvSpPr>
      <dsp:spPr>
        <a:xfrm>
          <a:off x="0" y="2829149"/>
          <a:ext cx="8348472" cy="133350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Step 3 — City Council Appeal</a:t>
          </a:r>
          <a:endParaRPr lang="en-US" sz="2800" kern="1200" dirty="0"/>
        </a:p>
      </dsp:txBody>
      <dsp:txXfrm>
        <a:off x="65096" y="2894245"/>
        <a:ext cx="8218280" cy="1203314"/>
      </dsp:txXfrm>
    </dsp:sp>
    <dsp:sp modelId="{F8A8BB15-8A98-4C1E-B1F1-0690628EA0E5}">
      <dsp:nvSpPr>
        <dsp:cNvPr id="0" name=""/>
        <dsp:cNvSpPr/>
      </dsp:nvSpPr>
      <dsp:spPr>
        <a:xfrm>
          <a:off x="0" y="4162656"/>
          <a:ext cx="8348472" cy="809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064"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n-US" sz="400" kern="1200"/>
        </a:p>
      </dsp:txBody>
      <dsp:txXfrm>
        <a:off x="0" y="4162656"/>
        <a:ext cx="8348472" cy="80940"/>
      </dsp:txXfrm>
    </dsp:sp>
    <dsp:sp modelId="{6098EE63-CB83-4E5D-AE27-E273CF0F85E7}">
      <dsp:nvSpPr>
        <dsp:cNvPr id="0" name=""/>
        <dsp:cNvSpPr/>
      </dsp:nvSpPr>
      <dsp:spPr>
        <a:xfrm>
          <a:off x="0" y="4243596"/>
          <a:ext cx="8348472" cy="133350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Emergency appeals: 5-business-day decision for decisions involving immediate safety hazards or service interruptions</a:t>
          </a:r>
          <a:endParaRPr lang="en-US" sz="2800" kern="1200" dirty="0"/>
        </a:p>
      </dsp:txBody>
      <dsp:txXfrm>
        <a:off x="65096" y="4308692"/>
        <a:ext cx="8218280" cy="120331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499DB0-88E9-4A41-ABF6-82929DFEFBDB}">
      <dsp:nvSpPr>
        <dsp:cNvPr id="0" name=""/>
        <dsp:cNvSpPr/>
      </dsp:nvSpPr>
      <dsp:spPr>
        <a:xfrm>
          <a:off x="0" y="481"/>
          <a:ext cx="11329416" cy="96168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Effective upon adoption by the Director and filing — Richmond City Code § 28-26</a:t>
          </a:r>
          <a:endParaRPr lang="en-US" sz="2800" kern="1200" dirty="0"/>
        </a:p>
      </dsp:txBody>
      <dsp:txXfrm>
        <a:off x="46946" y="47427"/>
        <a:ext cx="11235524" cy="867793"/>
      </dsp:txXfrm>
    </dsp:sp>
    <dsp:sp modelId="{3A4C4148-BB02-4B8E-BB01-62B7D4F6DABE}">
      <dsp:nvSpPr>
        <dsp:cNvPr id="0" name=""/>
        <dsp:cNvSpPr/>
      </dsp:nvSpPr>
      <dsp:spPr>
        <a:xfrm>
          <a:off x="0" y="976257"/>
          <a:ext cx="11329416" cy="96168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Existing permits remain valid until renewal under current terms</a:t>
          </a:r>
          <a:endParaRPr lang="en-US" sz="2800" kern="1200" dirty="0"/>
        </a:p>
      </dsp:txBody>
      <dsp:txXfrm>
        <a:off x="46946" y="1023203"/>
        <a:ext cx="11235524" cy="867793"/>
      </dsp:txXfrm>
    </dsp:sp>
    <dsp:sp modelId="{DA27C449-EEAB-42B1-80A0-322EEEC2E407}">
      <dsp:nvSpPr>
        <dsp:cNvPr id="0" name=""/>
        <dsp:cNvSpPr/>
      </dsp:nvSpPr>
      <dsp:spPr>
        <a:xfrm>
          <a:off x="0" y="1952032"/>
          <a:ext cx="11329416" cy="96168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Pending applications processed under new standards if more favorable to the applicant</a:t>
          </a:r>
          <a:endParaRPr lang="en-US" sz="2800" kern="1200" dirty="0"/>
        </a:p>
      </dsp:txBody>
      <dsp:txXfrm>
        <a:off x="46946" y="1998978"/>
        <a:ext cx="11235524" cy="867793"/>
      </dsp:txXfrm>
    </dsp:sp>
    <dsp:sp modelId="{16A0FB07-2351-4151-88C4-79A09B2C083B}">
      <dsp:nvSpPr>
        <dsp:cNvPr id="0" name=""/>
        <dsp:cNvSpPr/>
      </dsp:nvSpPr>
      <dsp:spPr>
        <a:xfrm>
          <a:off x="0" y="2927808"/>
          <a:ext cx="11329416" cy="96168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Existing joint use agreements remain valid — may be updated to new standards at renewal</a:t>
          </a:r>
          <a:endParaRPr lang="en-US" sz="2800" kern="1200" dirty="0"/>
        </a:p>
      </dsp:txBody>
      <dsp:txXfrm>
        <a:off x="46946" y="2974754"/>
        <a:ext cx="11235524" cy="867793"/>
      </dsp:txXfrm>
    </dsp:sp>
    <dsp:sp modelId="{1D3E5189-4F06-4961-B80B-16511D71D331}">
      <dsp:nvSpPr>
        <dsp:cNvPr id="0" name=""/>
        <dsp:cNvSpPr/>
      </dsp:nvSpPr>
      <dsp:spPr>
        <a:xfrm>
          <a:off x="0" y="3903584"/>
          <a:ext cx="11329416" cy="96168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Training and certification requirements phased in over 180 days for existing personnel</a:t>
          </a:r>
          <a:endParaRPr lang="en-US" sz="2800" kern="1200" dirty="0"/>
        </a:p>
      </dsp:txBody>
      <dsp:txXfrm>
        <a:off x="46946" y="3950530"/>
        <a:ext cx="11235524" cy="867793"/>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AC3922-2601-499E-800D-70807827CC45}">
      <dsp:nvSpPr>
        <dsp:cNvPr id="0" name=""/>
        <dsp:cNvSpPr/>
      </dsp:nvSpPr>
      <dsp:spPr>
        <a:xfrm rot="5400000">
          <a:off x="6301351" y="-2303368"/>
          <a:ext cx="1698512" cy="6729984"/>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a:lnSpc>
              <a:spcPct val="90000"/>
            </a:lnSpc>
            <a:spcBef>
              <a:spcPct val="0"/>
            </a:spcBef>
            <a:spcAft>
              <a:spcPct val="15000"/>
            </a:spcAft>
            <a:buChar char="•"/>
          </a:pPr>
          <a:r>
            <a:rPr lang="en-US" sz="2800" b="0" i="0" kern="1200" baseline="0"/>
            <a:t>Sign in at the registration table</a:t>
          </a:r>
          <a:endParaRPr lang="en-US" sz="2800" kern="1200"/>
        </a:p>
        <a:p>
          <a:pPr marL="285750" lvl="1" indent="-285750" algn="l" defTabSz="1244600">
            <a:lnSpc>
              <a:spcPct val="90000"/>
            </a:lnSpc>
            <a:spcBef>
              <a:spcPct val="0"/>
            </a:spcBef>
            <a:spcAft>
              <a:spcPct val="15000"/>
            </a:spcAft>
            <a:buChar char="•"/>
          </a:pPr>
          <a:r>
            <a:rPr lang="en-US" sz="2800" b="0" i="0" kern="1200" baseline="0" dirty="0"/>
            <a:t>Please state your name for the record; 3-minute time limit per speaker</a:t>
          </a:r>
          <a:endParaRPr lang="en-US" sz="2800" kern="1200" dirty="0"/>
        </a:p>
      </dsp:txBody>
      <dsp:txXfrm rot="-5400000">
        <a:off x="3785616" y="295282"/>
        <a:ext cx="6647069" cy="1532682"/>
      </dsp:txXfrm>
    </dsp:sp>
    <dsp:sp modelId="{3001A0AF-98E2-427C-BC17-D3EDCD56C237}">
      <dsp:nvSpPr>
        <dsp:cNvPr id="0" name=""/>
        <dsp:cNvSpPr/>
      </dsp:nvSpPr>
      <dsp:spPr>
        <a:xfrm>
          <a:off x="0" y="53"/>
          <a:ext cx="3785616" cy="21231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112395" rIns="224790" bIns="112395" numCol="1" spcCol="1270" anchor="ctr" anchorCtr="0">
          <a:noAutofit/>
        </a:bodyPr>
        <a:lstStyle/>
        <a:p>
          <a:pPr marL="0" lvl="0" indent="0" algn="ctr" defTabSz="2622550">
            <a:lnSpc>
              <a:spcPct val="90000"/>
            </a:lnSpc>
            <a:spcBef>
              <a:spcPct val="0"/>
            </a:spcBef>
            <a:spcAft>
              <a:spcPct val="35000"/>
            </a:spcAft>
            <a:buNone/>
          </a:pPr>
          <a:r>
            <a:rPr lang="en-US" sz="5900" b="0" i="0" kern="1200" baseline="0" dirty="0"/>
            <a:t>Speak Today</a:t>
          </a:r>
          <a:endParaRPr lang="en-US" sz="5900" kern="1200" dirty="0"/>
        </a:p>
      </dsp:txBody>
      <dsp:txXfrm>
        <a:off x="103643" y="103696"/>
        <a:ext cx="3578330" cy="1915854"/>
      </dsp:txXfrm>
    </dsp:sp>
    <dsp:sp modelId="{9F1E427A-A6DE-4D88-BEB7-3C2B209CDDEF}">
      <dsp:nvSpPr>
        <dsp:cNvPr id="0" name=""/>
        <dsp:cNvSpPr/>
      </dsp:nvSpPr>
      <dsp:spPr>
        <a:xfrm rot="5400000">
          <a:off x="6301351" y="-74071"/>
          <a:ext cx="1698512" cy="6729984"/>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a:lnSpc>
              <a:spcPct val="90000"/>
            </a:lnSpc>
            <a:spcBef>
              <a:spcPct val="0"/>
            </a:spcBef>
            <a:spcAft>
              <a:spcPct val="15000"/>
            </a:spcAft>
            <a:buChar char="•"/>
          </a:pPr>
          <a:r>
            <a:rPr lang="fr-FR" sz="2800" b="0" i="0" kern="1200" baseline="0"/>
            <a:t>Email: Lee.Crowell@RVA.Gov</a:t>
          </a:r>
          <a:endParaRPr lang="en-US" sz="2800" kern="1200"/>
        </a:p>
      </dsp:txBody>
      <dsp:txXfrm rot="-5400000">
        <a:off x="3785616" y="2524579"/>
        <a:ext cx="6647069" cy="1532682"/>
      </dsp:txXfrm>
    </dsp:sp>
    <dsp:sp modelId="{6E5DE6DD-C8B4-4CE2-BF8F-F7D9A783901D}">
      <dsp:nvSpPr>
        <dsp:cNvPr id="0" name=""/>
        <dsp:cNvSpPr/>
      </dsp:nvSpPr>
      <dsp:spPr>
        <a:xfrm>
          <a:off x="0" y="2229350"/>
          <a:ext cx="3785616" cy="21231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112395" rIns="224790" bIns="112395" numCol="1" spcCol="1270" anchor="ctr" anchorCtr="0">
          <a:noAutofit/>
        </a:bodyPr>
        <a:lstStyle/>
        <a:p>
          <a:pPr marL="0" lvl="0" indent="0" algn="ctr" defTabSz="2622550">
            <a:lnSpc>
              <a:spcPct val="90000"/>
            </a:lnSpc>
            <a:spcBef>
              <a:spcPct val="0"/>
            </a:spcBef>
            <a:spcAft>
              <a:spcPct val="35000"/>
            </a:spcAft>
            <a:buNone/>
          </a:pPr>
          <a:r>
            <a:rPr lang="en-US" sz="5900" b="0" i="0" kern="1200" baseline="0" dirty="0"/>
            <a:t>Submit in Writing</a:t>
          </a:r>
          <a:endParaRPr lang="en-US" sz="5900" kern="1200" dirty="0"/>
        </a:p>
      </dsp:txBody>
      <dsp:txXfrm>
        <a:off x="103643" y="2332993"/>
        <a:ext cx="3578330" cy="191585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643B65-811A-4997-BC16-2336D4BF3BFA}">
      <dsp:nvSpPr>
        <dsp:cNvPr id="0" name=""/>
        <dsp:cNvSpPr/>
      </dsp:nvSpPr>
      <dsp:spPr>
        <a:xfrm>
          <a:off x="0" y="1089503"/>
          <a:ext cx="10652760" cy="8658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b="0" i="0" kern="1200" baseline="0"/>
            <a:t>730 East Broad Street, Richmond, VA 23219</a:t>
          </a:r>
          <a:endParaRPr lang="en-US" sz="3700" kern="1200"/>
        </a:p>
      </dsp:txBody>
      <dsp:txXfrm>
        <a:off x="42265" y="1131768"/>
        <a:ext cx="10568230" cy="781270"/>
      </dsp:txXfrm>
    </dsp:sp>
    <dsp:sp modelId="{6809FD95-14D6-4E4D-924B-A8634D857532}">
      <dsp:nvSpPr>
        <dsp:cNvPr id="0" name=""/>
        <dsp:cNvSpPr/>
      </dsp:nvSpPr>
      <dsp:spPr>
        <a:xfrm>
          <a:off x="0" y="2061864"/>
          <a:ext cx="10652760" cy="8658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b="0" i="0" kern="1200" baseline="0" dirty="0"/>
            <a:t>Phone:  (804) 646-5209</a:t>
          </a:r>
          <a:endParaRPr lang="en-US" sz="3700" kern="1200" dirty="0"/>
        </a:p>
      </dsp:txBody>
      <dsp:txXfrm>
        <a:off x="42265" y="2104129"/>
        <a:ext cx="10568230" cy="781270"/>
      </dsp:txXfrm>
    </dsp:sp>
    <dsp:sp modelId="{C85B2766-CCA5-4B55-BBEF-5B1CC6003FD0}">
      <dsp:nvSpPr>
        <dsp:cNvPr id="0" name=""/>
        <dsp:cNvSpPr/>
      </dsp:nvSpPr>
      <dsp:spPr>
        <a:xfrm>
          <a:off x="0" y="3034224"/>
          <a:ext cx="10652760" cy="8658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fr-FR" sz="3700" b="0" i="0" kern="1200" baseline="0"/>
            <a:t>Email:  Lee.Crowell@RVA.Gov</a:t>
          </a:r>
          <a:endParaRPr lang="en-US" sz="3700" kern="1200"/>
        </a:p>
      </dsp:txBody>
      <dsp:txXfrm>
        <a:off x="42265" y="3076489"/>
        <a:ext cx="10568230" cy="781270"/>
      </dsp:txXfrm>
    </dsp:sp>
    <dsp:sp modelId="{3BFFB282-8DED-4F3C-9529-6CE56DF42DB4}">
      <dsp:nvSpPr>
        <dsp:cNvPr id="0" name=""/>
        <dsp:cNvSpPr/>
      </dsp:nvSpPr>
      <dsp:spPr>
        <a:xfrm>
          <a:off x="0" y="4006584"/>
          <a:ext cx="10652760" cy="8658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b="0" i="0" kern="1200" baseline="0" dirty="0"/>
            <a:t>Web:  rva.gov/public-utilities/</a:t>
          </a:r>
          <a:r>
            <a:rPr lang="en-US" sz="3700" b="0" i="0" kern="1200" baseline="0" dirty="0" err="1"/>
            <a:t>rulesandregulations</a:t>
          </a:r>
          <a:endParaRPr lang="en-US" sz="3700" kern="1200" dirty="0"/>
        </a:p>
      </dsp:txBody>
      <dsp:txXfrm>
        <a:off x="42265" y="4048849"/>
        <a:ext cx="10568230" cy="7812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4A2A4D-7D9F-4480-931B-1D459EEDF0DC}">
      <dsp:nvSpPr>
        <dsp:cNvPr id="0" name=""/>
        <dsp:cNvSpPr/>
      </dsp:nvSpPr>
      <dsp:spPr>
        <a:xfrm>
          <a:off x="0" y="0"/>
          <a:ext cx="8229600" cy="5382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0" i="0" kern="1200" baseline="0" dirty="0"/>
            <a:t>Section 1  –  Facility Records and Documentation</a:t>
          </a:r>
          <a:endParaRPr lang="en-US" sz="2300" kern="1200" dirty="0"/>
        </a:p>
      </dsp:txBody>
      <dsp:txXfrm>
        <a:off x="26273" y="26273"/>
        <a:ext cx="8177054" cy="485654"/>
      </dsp:txXfrm>
    </dsp:sp>
    <dsp:sp modelId="{89B7F1B1-B2ED-49A3-8E71-EAD0FA0933F4}">
      <dsp:nvSpPr>
        <dsp:cNvPr id="0" name=""/>
        <dsp:cNvSpPr/>
      </dsp:nvSpPr>
      <dsp:spPr>
        <a:xfrm>
          <a:off x="0" y="546338"/>
          <a:ext cx="8229600" cy="5382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0" i="0" kern="1200" baseline="0"/>
            <a:t>Section 2  –  Construction and Maintenance Standards</a:t>
          </a:r>
          <a:endParaRPr lang="en-US" sz="2300" kern="1200"/>
        </a:p>
      </dsp:txBody>
      <dsp:txXfrm>
        <a:off x="26273" y="572611"/>
        <a:ext cx="8177054" cy="485654"/>
      </dsp:txXfrm>
    </dsp:sp>
    <dsp:sp modelId="{0A615353-48C0-47A3-B712-452372028E19}">
      <dsp:nvSpPr>
        <dsp:cNvPr id="0" name=""/>
        <dsp:cNvSpPr/>
      </dsp:nvSpPr>
      <dsp:spPr>
        <a:xfrm>
          <a:off x="0" y="1150778"/>
          <a:ext cx="8229600" cy="5382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0" i="0" kern="1200" baseline="0"/>
            <a:t>Section 3  –  Inspection Authority and Procedures</a:t>
          </a:r>
          <a:endParaRPr lang="en-US" sz="2300" kern="1200"/>
        </a:p>
      </dsp:txBody>
      <dsp:txXfrm>
        <a:off x="26273" y="1177051"/>
        <a:ext cx="8177054" cy="485654"/>
      </dsp:txXfrm>
    </dsp:sp>
    <dsp:sp modelId="{3DD968D1-6569-4624-A1A3-5E9D510AD007}">
      <dsp:nvSpPr>
        <dsp:cNvPr id="0" name=""/>
        <dsp:cNvSpPr/>
      </dsp:nvSpPr>
      <dsp:spPr>
        <a:xfrm>
          <a:off x="0" y="1755218"/>
          <a:ext cx="8229600" cy="5382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0" i="0" kern="1200" baseline="0"/>
            <a:t>Section 4  –  Joint Use Arbitration Procedures</a:t>
          </a:r>
          <a:endParaRPr lang="en-US" sz="2300" kern="1200"/>
        </a:p>
      </dsp:txBody>
      <dsp:txXfrm>
        <a:off x="26273" y="1781491"/>
        <a:ext cx="8177054" cy="485654"/>
      </dsp:txXfrm>
    </dsp:sp>
    <dsp:sp modelId="{D1AB1029-E245-4E4A-BD49-B8A56B499D29}">
      <dsp:nvSpPr>
        <dsp:cNvPr id="0" name=""/>
        <dsp:cNvSpPr/>
      </dsp:nvSpPr>
      <dsp:spPr>
        <a:xfrm>
          <a:off x="0" y="2359658"/>
          <a:ext cx="8229600" cy="5382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0" i="0" kern="1200" baseline="0"/>
            <a:t>Section 5  –  Festival Outlets on Street Lighting Poles</a:t>
          </a:r>
          <a:endParaRPr lang="en-US" sz="2300" kern="1200"/>
        </a:p>
      </dsp:txBody>
      <dsp:txXfrm>
        <a:off x="26273" y="2385931"/>
        <a:ext cx="8177054" cy="485654"/>
      </dsp:txXfrm>
    </dsp:sp>
    <dsp:sp modelId="{50661564-87CF-4A90-BA2C-6654D8D3E9A2}">
      <dsp:nvSpPr>
        <dsp:cNvPr id="0" name=""/>
        <dsp:cNvSpPr/>
      </dsp:nvSpPr>
      <dsp:spPr>
        <a:xfrm>
          <a:off x="0" y="2964098"/>
          <a:ext cx="8229600" cy="5382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0" i="0" kern="1200" baseline="0" dirty="0"/>
            <a:t>Section 6  –  Wireless Facility Permit Regulations</a:t>
          </a:r>
          <a:endParaRPr lang="en-US" sz="2300" kern="1200" dirty="0"/>
        </a:p>
      </dsp:txBody>
      <dsp:txXfrm>
        <a:off x="26273" y="2990371"/>
        <a:ext cx="8177054" cy="485654"/>
      </dsp:txXfrm>
    </dsp:sp>
    <dsp:sp modelId="{EEB5FE62-C4A5-4DB4-B05C-8976A04EFE51}">
      <dsp:nvSpPr>
        <dsp:cNvPr id="0" name=""/>
        <dsp:cNvSpPr/>
      </dsp:nvSpPr>
      <dsp:spPr>
        <a:xfrm>
          <a:off x="0" y="3568538"/>
          <a:ext cx="8229600" cy="5382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0" i="0" kern="1200" baseline="0"/>
            <a:t>Section 7  –  General Permit Terms and Conditions</a:t>
          </a:r>
          <a:endParaRPr lang="en-US" sz="2300" kern="1200"/>
        </a:p>
      </dsp:txBody>
      <dsp:txXfrm>
        <a:off x="26273" y="3594811"/>
        <a:ext cx="8177054" cy="485654"/>
      </dsp:txXfrm>
    </dsp:sp>
    <dsp:sp modelId="{7AF3793E-EB48-41FF-B3C2-4526A7EC0CBC}">
      <dsp:nvSpPr>
        <dsp:cNvPr id="0" name=""/>
        <dsp:cNvSpPr/>
      </dsp:nvSpPr>
      <dsp:spPr>
        <a:xfrm>
          <a:off x="0" y="4172978"/>
          <a:ext cx="8229600" cy="5382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0" i="0" kern="1200" baseline="0"/>
            <a:t>Section 8  –  Permit Issuance Criteria and Procedures</a:t>
          </a:r>
          <a:endParaRPr lang="en-US" sz="2300" kern="1200"/>
        </a:p>
      </dsp:txBody>
      <dsp:txXfrm>
        <a:off x="26273" y="4199251"/>
        <a:ext cx="8177054" cy="485654"/>
      </dsp:txXfrm>
    </dsp:sp>
    <dsp:sp modelId="{5FDE7E45-BF47-44E5-A0EA-464079B6DD15}">
      <dsp:nvSpPr>
        <dsp:cNvPr id="0" name=""/>
        <dsp:cNvSpPr/>
      </dsp:nvSpPr>
      <dsp:spPr>
        <a:xfrm>
          <a:off x="0" y="4777418"/>
          <a:ext cx="8229600" cy="5382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0" i="0" kern="1200" baseline="0"/>
            <a:t>Section 9  –  Delegation of Operational Authority (DPU–DPW)</a:t>
          </a:r>
          <a:endParaRPr lang="en-US" sz="2300" kern="1200"/>
        </a:p>
      </dsp:txBody>
      <dsp:txXfrm>
        <a:off x="26273" y="4803691"/>
        <a:ext cx="8177054" cy="4856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C6C986-E089-4BAF-83B5-B1107F823EE8}">
      <dsp:nvSpPr>
        <dsp:cNvPr id="0" name=""/>
        <dsp:cNvSpPr/>
      </dsp:nvSpPr>
      <dsp:spPr>
        <a:xfrm>
          <a:off x="0" y="4371"/>
          <a:ext cx="8497823" cy="93123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DEABBE-270F-47EE-BEA1-0727B06AB14F}">
      <dsp:nvSpPr>
        <dsp:cNvPr id="0" name=""/>
        <dsp:cNvSpPr/>
      </dsp:nvSpPr>
      <dsp:spPr>
        <a:xfrm>
          <a:off x="281697" y="213898"/>
          <a:ext cx="512176" cy="5121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D775F6-26DE-42A5-8363-51BD392E9593}">
      <dsp:nvSpPr>
        <dsp:cNvPr id="0" name=""/>
        <dsp:cNvSpPr/>
      </dsp:nvSpPr>
      <dsp:spPr>
        <a:xfrm>
          <a:off x="1075571" y="4371"/>
          <a:ext cx="7422251" cy="931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55" tIns="98555" rIns="98555" bIns="98555"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City Code Article VII lacks detailed implementing standards — creating operational ambiguity</a:t>
          </a:r>
          <a:endParaRPr lang="en-US" sz="2000" kern="1200" dirty="0"/>
        </a:p>
      </dsp:txBody>
      <dsp:txXfrm>
        <a:off x="1075571" y="4371"/>
        <a:ext cx="7422251" cy="931230"/>
      </dsp:txXfrm>
    </dsp:sp>
    <dsp:sp modelId="{91166BF5-041C-4F25-B9AB-96DCAB1D8E26}">
      <dsp:nvSpPr>
        <dsp:cNvPr id="0" name=""/>
        <dsp:cNvSpPr/>
      </dsp:nvSpPr>
      <dsp:spPr>
        <a:xfrm>
          <a:off x="0" y="1168410"/>
          <a:ext cx="8497823" cy="93123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FBD446-A805-4429-AF9C-B4853CE9E7A2}">
      <dsp:nvSpPr>
        <dsp:cNvPr id="0" name=""/>
        <dsp:cNvSpPr/>
      </dsp:nvSpPr>
      <dsp:spPr>
        <a:xfrm>
          <a:off x="281697" y="1377937"/>
          <a:ext cx="512176" cy="5121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E81DB1-32FA-4959-BCFF-23245F5511C3}">
      <dsp:nvSpPr>
        <dsp:cNvPr id="0" name=""/>
        <dsp:cNvSpPr/>
      </dsp:nvSpPr>
      <dsp:spPr>
        <a:xfrm>
          <a:off x="1075571" y="1168410"/>
          <a:ext cx="7422251" cy="931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55" tIns="98555" rIns="98555" bIns="98555"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Must codify updated federal and national safety standards: NESC 2023, NFPA 70E 2024, FCC 47 CFR Part 1</a:t>
          </a:r>
          <a:endParaRPr lang="en-US" sz="2000" kern="1200" dirty="0"/>
        </a:p>
      </dsp:txBody>
      <dsp:txXfrm>
        <a:off x="1075571" y="1168410"/>
        <a:ext cx="7422251" cy="931230"/>
      </dsp:txXfrm>
    </dsp:sp>
    <dsp:sp modelId="{65B7A651-1A33-4CA3-B6B5-BEFDEECE11FE}">
      <dsp:nvSpPr>
        <dsp:cNvPr id="0" name=""/>
        <dsp:cNvSpPr/>
      </dsp:nvSpPr>
      <dsp:spPr>
        <a:xfrm>
          <a:off x="0" y="2332448"/>
          <a:ext cx="8497823" cy="93123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4952FF-6EB6-4A97-A60F-3D294BC78249}">
      <dsp:nvSpPr>
        <dsp:cNvPr id="0" name=""/>
        <dsp:cNvSpPr/>
      </dsp:nvSpPr>
      <dsp:spPr>
        <a:xfrm>
          <a:off x="281697" y="2541975"/>
          <a:ext cx="512176" cy="5121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EC880B-E2E4-4709-A08A-AEFB5E325A8E}">
      <dsp:nvSpPr>
        <dsp:cNvPr id="0" name=""/>
        <dsp:cNvSpPr/>
      </dsp:nvSpPr>
      <dsp:spPr>
        <a:xfrm>
          <a:off x="1075571" y="2332448"/>
          <a:ext cx="7422251" cy="931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55" tIns="98555" rIns="98555" bIns="98555"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No formal framework for joint use arbitration timelines or wireless permit shot clocks</a:t>
          </a:r>
          <a:endParaRPr lang="en-US" sz="2000" kern="1200" dirty="0"/>
        </a:p>
      </dsp:txBody>
      <dsp:txXfrm>
        <a:off x="1075571" y="2332448"/>
        <a:ext cx="7422251" cy="931230"/>
      </dsp:txXfrm>
    </dsp:sp>
    <dsp:sp modelId="{3C33423D-9CBE-4C2A-A186-5A0906BF6E14}">
      <dsp:nvSpPr>
        <dsp:cNvPr id="0" name=""/>
        <dsp:cNvSpPr/>
      </dsp:nvSpPr>
      <dsp:spPr>
        <a:xfrm>
          <a:off x="0" y="3496487"/>
          <a:ext cx="8497823" cy="93123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9CFC51-5339-4267-B42D-85BB12A38B73}">
      <dsp:nvSpPr>
        <dsp:cNvPr id="0" name=""/>
        <dsp:cNvSpPr/>
      </dsp:nvSpPr>
      <dsp:spPr>
        <a:xfrm>
          <a:off x="281697" y="3706013"/>
          <a:ext cx="512176" cy="5121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23CEB0-5E7F-4AAB-AC3E-B044369FFAB2}">
      <dsp:nvSpPr>
        <dsp:cNvPr id="0" name=""/>
        <dsp:cNvSpPr/>
      </dsp:nvSpPr>
      <dsp:spPr>
        <a:xfrm>
          <a:off x="1075571" y="3496487"/>
          <a:ext cx="7422251" cy="931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55" tIns="98555" rIns="98555" bIns="98555"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DPU–DPW operational delegation requires clear written accountability and reporting structures</a:t>
          </a:r>
          <a:endParaRPr lang="en-US" sz="2000" kern="1200" dirty="0"/>
        </a:p>
      </dsp:txBody>
      <dsp:txXfrm>
        <a:off x="1075571" y="3496487"/>
        <a:ext cx="7422251" cy="931230"/>
      </dsp:txXfrm>
    </dsp:sp>
    <dsp:sp modelId="{6B9F02AA-5E24-4948-BCC7-C4298629AFA3}">
      <dsp:nvSpPr>
        <dsp:cNvPr id="0" name=""/>
        <dsp:cNvSpPr/>
      </dsp:nvSpPr>
      <dsp:spPr>
        <a:xfrm>
          <a:off x="0" y="4660525"/>
          <a:ext cx="8497823" cy="93123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419219-E629-458D-9144-D6A54A91DB40}">
      <dsp:nvSpPr>
        <dsp:cNvPr id="0" name=""/>
        <dsp:cNvSpPr/>
      </dsp:nvSpPr>
      <dsp:spPr>
        <a:xfrm>
          <a:off x="281697" y="4870052"/>
          <a:ext cx="512176" cy="51217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95A02A3-74B6-4133-991F-CC74232DCD3C}">
      <dsp:nvSpPr>
        <dsp:cNvPr id="0" name=""/>
        <dsp:cNvSpPr/>
      </dsp:nvSpPr>
      <dsp:spPr>
        <a:xfrm>
          <a:off x="1075571" y="4660525"/>
          <a:ext cx="7422251" cy="931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555" tIns="98555" rIns="98555" bIns="98555"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Aligns with Virginia Code §§ 56-466.1 and 56-484.29 requirements</a:t>
          </a:r>
          <a:endParaRPr lang="en-US" sz="2000" kern="1200" dirty="0"/>
        </a:p>
      </dsp:txBody>
      <dsp:txXfrm>
        <a:off x="1075571" y="4660525"/>
        <a:ext cx="7422251" cy="9312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57B3B0-ED81-4DF0-91AF-9800272EA114}">
      <dsp:nvSpPr>
        <dsp:cNvPr id="0" name=""/>
        <dsp:cNvSpPr/>
      </dsp:nvSpPr>
      <dsp:spPr>
        <a:xfrm>
          <a:off x="0" y="91530"/>
          <a:ext cx="7315200" cy="7605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baseline="0" dirty="0"/>
            <a:t>GPS-mapped pole inventory with real-time GIS integration</a:t>
          </a:r>
          <a:endParaRPr lang="en-US" sz="2000" kern="1200" dirty="0"/>
        </a:p>
      </dsp:txBody>
      <dsp:txXfrm>
        <a:off x="37125" y="128655"/>
        <a:ext cx="7240950" cy="686250"/>
      </dsp:txXfrm>
    </dsp:sp>
    <dsp:sp modelId="{6D464031-27D1-4FCE-B9C1-AB1759972E8B}">
      <dsp:nvSpPr>
        <dsp:cNvPr id="0" name=""/>
        <dsp:cNvSpPr/>
      </dsp:nvSpPr>
      <dsp:spPr>
        <a:xfrm>
          <a:off x="0" y="909630"/>
          <a:ext cx="7315200" cy="7605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baseline="0"/>
            <a:t>Attachment records: signed agreements, insurance, NESC compliance, as-built drawings</a:t>
          </a:r>
          <a:endParaRPr lang="en-US" sz="2000" kern="1200"/>
        </a:p>
      </dsp:txBody>
      <dsp:txXfrm>
        <a:off x="37125" y="946755"/>
        <a:ext cx="7240950" cy="686250"/>
      </dsp:txXfrm>
    </dsp:sp>
    <dsp:sp modelId="{B476038F-1AA5-4BCF-9E33-11C3F3B3ABD1}">
      <dsp:nvSpPr>
        <dsp:cNvPr id="0" name=""/>
        <dsp:cNvSpPr/>
      </dsp:nvSpPr>
      <dsp:spPr>
        <a:xfrm>
          <a:off x="0" y="1727730"/>
          <a:ext cx="7315200" cy="7605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baseline="0"/>
            <a:t>Insurance required of attachers: minimum $3M per occurrence / $5M aggregate; City named as additional insured</a:t>
          </a:r>
          <a:endParaRPr lang="en-US" sz="2000" kern="1200"/>
        </a:p>
      </dsp:txBody>
      <dsp:txXfrm>
        <a:off x="37125" y="1764855"/>
        <a:ext cx="7240950" cy="686250"/>
      </dsp:txXfrm>
    </dsp:sp>
    <dsp:sp modelId="{5728E78F-94CF-4B36-B7D7-E729C29D71FF}">
      <dsp:nvSpPr>
        <dsp:cNvPr id="0" name=""/>
        <dsp:cNvSpPr/>
      </dsp:nvSpPr>
      <dsp:spPr>
        <a:xfrm>
          <a:off x="0" y="2545830"/>
          <a:ext cx="7315200" cy="7605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baseline="0"/>
            <a:t>All construction must meet NESC 2023 and NEC 2023 safety standards</a:t>
          </a:r>
          <a:endParaRPr lang="en-US" sz="2000" kern="1200"/>
        </a:p>
      </dsp:txBody>
      <dsp:txXfrm>
        <a:off x="37125" y="2582955"/>
        <a:ext cx="7240950" cy="686250"/>
      </dsp:txXfrm>
    </dsp:sp>
    <dsp:sp modelId="{DE7F70ED-462B-43E2-A563-0DDB2A8605CB}">
      <dsp:nvSpPr>
        <dsp:cNvPr id="0" name=""/>
        <dsp:cNvSpPr/>
      </dsp:nvSpPr>
      <dsp:spPr>
        <a:xfrm>
          <a:off x="0" y="3363930"/>
          <a:ext cx="7315200" cy="7605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baseline="0"/>
            <a:t>NFPA 70E 2024 certification required — valid 3 years, with annual refresher training</a:t>
          </a:r>
          <a:endParaRPr lang="en-US" sz="2000" kern="1200"/>
        </a:p>
      </dsp:txBody>
      <dsp:txXfrm>
        <a:off x="37125" y="3401055"/>
        <a:ext cx="7240950" cy="686250"/>
      </dsp:txXfrm>
    </dsp:sp>
    <dsp:sp modelId="{209FF180-0EA9-499A-B7F7-BF3E5F0DCFBF}">
      <dsp:nvSpPr>
        <dsp:cNvPr id="0" name=""/>
        <dsp:cNvSpPr/>
      </dsp:nvSpPr>
      <dsp:spPr>
        <a:xfrm>
          <a:off x="0" y="4182030"/>
          <a:ext cx="7315200" cy="7605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baseline="0"/>
            <a:t>Contractor qualifications: Virginia Class A license; journeyman and master hour requirements</a:t>
          </a:r>
          <a:endParaRPr lang="en-US" sz="2000" kern="1200"/>
        </a:p>
      </dsp:txBody>
      <dsp:txXfrm>
        <a:off x="37125" y="4219155"/>
        <a:ext cx="7240950" cy="686250"/>
      </dsp:txXfrm>
    </dsp:sp>
    <dsp:sp modelId="{E12A3C8B-4BCC-468A-9DE6-86461D68FAE5}">
      <dsp:nvSpPr>
        <dsp:cNvPr id="0" name=""/>
        <dsp:cNvSpPr/>
      </dsp:nvSpPr>
      <dsp:spPr>
        <a:xfrm>
          <a:off x="0" y="5000130"/>
          <a:ext cx="7315200" cy="7605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baseline="0"/>
            <a:t>Contractor insurance: minimum $1M per occurrence / $2M aggregate</a:t>
          </a:r>
          <a:endParaRPr lang="en-US" sz="2000" kern="1200"/>
        </a:p>
      </dsp:txBody>
      <dsp:txXfrm>
        <a:off x="37125" y="5037255"/>
        <a:ext cx="7240950" cy="6862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10301-C8EB-474F-8152-A0C6C136DB7E}">
      <dsp:nvSpPr>
        <dsp:cNvPr id="0" name=""/>
        <dsp:cNvSpPr/>
      </dsp:nvSpPr>
      <dsp:spPr>
        <a:xfrm>
          <a:off x="0" y="1774"/>
          <a:ext cx="8229600" cy="756255"/>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5B3DC3-23EA-4251-AA3E-5112F84F2BF9}">
      <dsp:nvSpPr>
        <dsp:cNvPr id="0" name=""/>
        <dsp:cNvSpPr/>
      </dsp:nvSpPr>
      <dsp:spPr>
        <a:xfrm>
          <a:off x="228767" y="171932"/>
          <a:ext cx="415940" cy="41594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BB4F07-B8CB-4D3A-9A8F-469016295803}">
      <dsp:nvSpPr>
        <dsp:cNvPr id="0" name=""/>
        <dsp:cNvSpPr/>
      </dsp:nvSpPr>
      <dsp:spPr>
        <a:xfrm>
          <a:off x="873474" y="1774"/>
          <a:ext cx="7356125" cy="756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37" tIns="80037" rIns="80037" bIns="80037"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Director may inspect all electrical work in, over, or under City streets — at any time</a:t>
          </a:r>
          <a:endParaRPr lang="en-US" sz="2000" kern="1200" dirty="0"/>
        </a:p>
      </dsp:txBody>
      <dsp:txXfrm>
        <a:off x="873474" y="1774"/>
        <a:ext cx="7356125" cy="756255"/>
      </dsp:txXfrm>
    </dsp:sp>
    <dsp:sp modelId="{66EF3878-D71B-495D-A410-E91E45AEBA5A}">
      <dsp:nvSpPr>
        <dsp:cNvPr id="0" name=""/>
        <dsp:cNvSpPr/>
      </dsp:nvSpPr>
      <dsp:spPr>
        <a:xfrm>
          <a:off x="0" y="947093"/>
          <a:ext cx="8229600" cy="756255"/>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EFCBF1-C0A8-4384-91CC-776A96847150}">
      <dsp:nvSpPr>
        <dsp:cNvPr id="0" name=""/>
        <dsp:cNvSpPr/>
      </dsp:nvSpPr>
      <dsp:spPr>
        <a:xfrm>
          <a:off x="228767" y="1117251"/>
          <a:ext cx="415940" cy="41594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8D30DC-D630-4C58-B265-FEAE3351B5B1}">
      <dsp:nvSpPr>
        <dsp:cNvPr id="0" name=""/>
        <dsp:cNvSpPr/>
      </dsp:nvSpPr>
      <dsp:spPr>
        <a:xfrm>
          <a:off x="873474" y="947093"/>
          <a:ext cx="7356125" cy="756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37" tIns="80037" rIns="80037" bIns="80037"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Safety-related inspection requests prioritized and initiated within 48 hours</a:t>
          </a:r>
          <a:endParaRPr lang="en-US" sz="2000" kern="1200" dirty="0"/>
        </a:p>
      </dsp:txBody>
      <dsp:txXfrm>
        <a:off x="873474" y="947093"/>
        <a:ext cx="7356125" cy="756255"/>
      </dsp:txXfrm>
    </dsp:sp>
    <dsp:sp modelId="{2BB1BD0A-337D-4577-AC8D-733E379722D5}">
      <dsp:nvSpPr>
        <dsp:cNvPr id="0" name=""/>
        <dsp:cNvSpPr/>
      </dsp:nvSpPr>
      <dsp:spPr>
        <a:xfrm>
          <a:off x="0" y="1892412"/>
          <a:ext cx="8229600" cy="756255"/>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EC65CC-2C6D-4FEB-BC86-6A731CBB4401}">
      <dsp:nvSpPr>
        <dsp:cNvPr id="0" name=""/>
        <dsp:cNvSpPr/>
      </dsp:nvSpPr>
      <dsp:spPr>
        <a:xfrm>
          <a:off x="228767" y="2062570"/>
          <a:ext cx="415940" cy="41594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C0C754-13A0-40C2-A6CC-D1A2D6299B1D}">
      <dsp:nvSpPr>
        <dsp:cNvPr id="0" name=""/>
        <dsp:cNvSpPr/>
      </dsp:nvSpPr>
      <dsp:spPr>
        <a:xfrm>
          <a:off x="873474" y="1892412"/>
          <a:ext cx="7356125" cy="756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37" tIns="80037" rIns="80037" bIns="80037"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Post-construction verification required for all new installations and modifications</a:t>
          </a:r>
          <a:endParaRPr lang="en-US" sz="2000" kern="1200" dirty="0"/>
        </a:p>
      </dsp:txBody>
      <dsp:txXfrm>
        <a:off x="873474" y="1892412"/>
        <a:ext cx="7356125" cy="756255"/>
      </dsp:txXfrm>
    </dsp:sp>
    <dsp:sp modelId="{DBCAB8DA-F00D-4496-80D3-AF5FDF5F17A3}">
      <dsp:nvSpPr>
        <dsp:cNvPr id="0" name=""/>
        <dsp:cNvSpPr/>
      </dsp:nvSpPr>
      <dsp:spPr>
        <a:xfrm>
          <a:off x="0" y="2837731"/>
          <a:ext cx="8229600" cy="756255"/>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FC0DBB-7B4C-45A3-9EB0-51E275432AA3}">
      <dsp:nvSpPr>
        <dsp:cNvPr id="0" name=""/>
        <dsp:cNvSpPr/>
      </dsp:nvSpPr>
      <dsp:spPr>
        <a:xfrm>
          <a:off x="228767" y="3007889"/>
          <a:ext cx="415940" cy="41594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F73D63-1F60-405D-B2E0-7A7C45373EB6}">
      <dsp:nvSpPr>
        <dsp:cNvPr id="0" name=""/>
        <dsp:cNvSpPr/>
      </dsp:nvSpPr>
      <dsp:spPr>
        <a:xfrm>
          <a:off x="873474" y="2837731"/>
          <a:ext cx="7356125" cy="756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37" tIns="80037" rIns="80037" bIns="80037"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Red-tagged pole tracking per Virginia Code § 56-466.1</a:t>
          </a:r>
          <a:endParaRPr lang="en-US" sz="2000" kern="1200" dirty="0"/>
        </a:p>
      </dsp:txBody>
      <dsp:txXfrm>
        <a:off x="873474" y="2837731"/>
        <a:ext cx="7356125" cy="756255"/>
      </dsp:txXfrm>
    </dsp:sp>
    <dsp:sp modelId="{1722E6BE-A5C5-45EC-9BA4-5D4AB585180A}">
      <dsp:nvSpPr>
        <dsp:cNvPr id="0" name=""/>
        <dsp:cNvSpPr/>
      </dsp:nvSpPr>
      <dsp:spPr>
        <a:xfrm>
          <a:off x="0" y="3783050"/>
          <a:ext cx="8229600" cy="756255"/>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8C1322-DE8E-4DBF-BBC2-2FAC93C03732}">
      <dsp:nvSpPr>
        <dsp:cNvPr id="0" name=""/>
        <dsp:cNvSpPr/>
      </dsp:nvSpPr>
      <dsp:spPr>
        <a:xfrm>
          <a:off x="228767" y="3953208"/>
          <a:ext cx="415940" cy="41594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EA25ACD-6080-4B37-ABA2-4256FCD593D4}">
      <dsp:nvSpPr>
        <dsp:cNvPr id="0" name=""/>
        <dsp:cNvSpPr/>
      </dsp:nvSpPr>
      <dsp:spPr>
        <a:xfrm>
          <a:off x="873474" y="3783050"/>
          <a:ext cx="7356125" cy="756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37" tIns="80037" rIns="80037" bIns="80037"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Written designation issued to equipment owners identifying code violations, compliance timelines, and appeal rights</a:t>
          </a:r>
          <a:endParaRPr lang="en-US" sz="2000" kern="1200" dirty="0"/>
        </a:p>
      </dsp:txBody>
      <dsp:txXfrm>
        <a:off x="873474" y="3783050"/>
        <a:ext cx="7356125" cy="756255"/>
      </dsp:txXfrm>
    </dsp:sp>
    <dsp:sp modelId="{B33C57EF-B85D-4AE2-A2AA-FD505E7BD8CD}">
      <dsp:nvSpPr>
        <dsp:cNvPr id="0" name=""/>
        <dsp:cNvSpPr/>
      </dsp:nvSpPr>
      <dsp:spPr>
        <a:xfrm>
          <a:off x="0" y="4728369"/>
          <a:ext cx="8229600" cy="756255"/>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4454FFE-ECEF-4337-905D-5B26442263A5}">
      <dsp:nvSpPr>
        <dsp:cNvPr id="0" name=""/>
        <dsp:cNvSpPr/>
      </dsp:nvSpPr>
      <dsp:spPr>
        <a:xfrm>
          <a:off x="228767" y="4898527"/>
          <a:ext cx="415940" cy="41594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41A516-9809-463B-B5A6-EB0B7840044B}">
      <dsp:nvSpPr>
        <dsp:cNvPr id="0" name=""/>
        <dsp:cNvSpPr/>
      </dsp:nvSpPr>
      <dsp:spPr>
        <a:xfrm>
          <a:off x="873474" y="4728369"/>
          <a:ext cx="7356125" cy="756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37" tIns="80037" rIns="80037" bIns="80037"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Cost estimates for required corrective work valid for 30 days</a:t>
          </a:r>
          <a:endParaRPr lang="en-US" sz="2000" kern="1200" dirty="0"/>
        </a:p>
      </dsp:txBody>
      <dsp:txXfrm>
        <a:off x="873474" y="4728369"/>
        <a:ext cx="7356125" cy="7562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81F367-D3B8-487F-BD16-A062A376E71F}">
      <dsp:nvSpPr>
        <dsp:cNvPr id="0" name=""/>
        <dsp:cNvSpPr/>
      </dsp:nvSpPr>
      <dsp:spPr>
        <a:xfrm>
          <a:off x="3286" y="24176"/>
          <a:ext cx="3203971" cy="1065600"/>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0" i="0" kern="1200" baseline="0" dirty="0"/>
            <a:t>Step 1 — Apply</a:t>
          </a:r>
          <a:endParaRPr lang="en-US" sz="2800" kern="1200" dirty="0"/>
        </a:p>
      </dsp:txBody>
      <dsp:txXfrm>
        <a:off x="3286" y="24176"/>
        <a:ext cx="3203971" cy="1065600"/>
      </dsp:txXfrm>
    </dsp:sp>
    <dsp:sp modelId="{4E8A26DE-E6AB-4AD8-AC99-315DB9EA6234}">
      <dsp:nvSpPr>
        <dsp:cNvPr id="0" name=""/>
        <dsp:cNvSpPr/>
      </dsp:nvSpPr>
      <dsp:spPr>
        <a:xfrm>
          <a:off x="3286" y="1089776"/>
          <a:ext cx="3203971" cy="3237384"/>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b="0" i="0" kern="1200" baseline="0" dirty="0"/>
            <a:t>Submit application with technical specs</a:t>
          </a:r>
          <a:endParaRPr lang="en-US" sz="2400" kern="1200" dirty="0"/>
        </a:p>
        <a:p>
          <a:pPr marL="228600" lvl="1" indent="-228600" algn="l" defTabSz="1066800">
            <a:lnSpc>
              <a:spcPct val="90000"/>
            </a:lnSpc>
            <a:spcBef>
              <a:spcPct val="0"/>
            </a:spcBef>
            <a:spcAft>
              <a:spcPct val="15000"/>
            </a:spcAft>
            <a:buChar char="•"/>
          </a:pPr>
          <a:r>
            <a:rPr lang="en-US" sz="2400" b="0" i="0" kern="1200" baseline="0" dirty="0"/>
            <a:t>Insurance: min. $3M per occurrence / $5M aggregate;</a:t>
          </a:r>
          <a:endParaRPr lang="en-US" sz="2400" kern="1200" dirty="0"/>
        </a:p>
      </dsp:txBody>
      <dsp:txXfrm>
        <a:off x="3286" y="1089776"/>
        <a:ext cx="3203971" cy="3237384"/>
      </dsp:txXfrm>
    </dsp:sp>
    <dsp:sp modelId="{37DB3613-91CB-462C-9A6B-427B3B17491A}">
      <dsp:nvSpPr>
        <dsp:cNvPr id="0" name=""/>
        <dsp:cNvSpPr/>
      </dsp:nvSpPr>
      <dsp:spPr>
        <a:xfrm>
          <a:off x="3655814" y="24176"/>
          <a:ext cx="3203971" cy="1065600"/>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0" i="0" kern="1200" baseline="0" dirty="0"/>
            <a:t>Step 2 — Negotiate</a:t>
          </a:r>
          <a:endParaRPr lang="en-US" sz="2400" kern="1200" dirty="0"/>
        </a:p>
      </dsp:txBody>
      <dsp:txXfrm>
        <a:off x="3655814" y="24176"/>
        <a:ext cx="3203971" cy="1065600"/>
      </dsp:txXfrm>
    </dsp:sp>
    <dsp:sp modelId="{A25EC1DA-A460-479B-93A9-D21F322AED33}">
      <dsp:nvSpPr>
        <dsp:cNvPr id="0" name=""/>
        <dsp:cNvSpPr/>
      </dsp:nvSpPr>
      <dsp:spPr>
        <a:xfrm>
          <a:off x="3655814" y="1089776"/>
          <a:ext cx="3203971" cy="3237384"/>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b="0" i="0" kern="1200" baseline="0" dirty="0"/>
            <a:t>60-day good faith negotiation period required before formal dispute</a:t>
          </a:r>
          <a:endParaRPr lang="en-US" sz="2400" kern="1200" dirty="0"/>
        </a:p>
        <a:p>
          <a:pPr marL="228600" lvl="1" indent="-228600" algn="l" defTabSz="1066800">
            <a:lnSpc>
              <a:spcPct val="90000"/>
            </a:lnSpc>
            <a:spcBef>
              <a:spcPct val="0"/>
            </a:spcBef>
            <a:spcAft>
              <a:spcPct val="15000"/>
            </a:spcAft>
            <a:buChar char="•"/>
          </a:pPr>
          <a:r>
            <a:rPr lang="en-US" sz="2400" b="0" i="0" kern="1200" baseline="0" dirty="0"/>
            <a:t>Director may require joint use if technically feasible and in the public interest; </a:t>
          </a:r>
          <a:endParaRPr lang="en-US" sz="2400" kern="1200" dirty="0"/>
        </a:p>
      </dsp:txBody>
      <dsp:txXfrm>
        <a:off x="3655814" y="1089776"/>
        <a:ext cx="3203971" cy="3237384"/>
      </dsp:txXfrm>
    </dsp:sp>
    <dsp:sp modelId="{D048BE5B-E349-427D-8A95-F38A9DA9EE32}">
      <dsp:nvSpPr>
        <dsp:cNvPr id="0" name=""/>
        <dsp:cNvSpPr/>
      </dsp:nvSpPr>
      <dsp:spPr>
        <a:xfrm>
          <a:off x="7308342" y="24176"/>
          <a:ext cx="3203971" cy="1065600"/>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0" i="0" kern="1200" baseline="0" dirty="0"/>
            <a:t>Step 3 — Arbitrate</a:t>
          </a:r>
          <a:endParaRPr lang="en-US" sz="2400" kern="1200" dirty="0"/>
        </a:p>
      </dsp:txBody>
      <dsp:txXfrm>
        <a:off x="7308342" y="24176"/>
        <a:ext cx="3203971" cy="1065600"/>
      </dsp:txXfrm>
    </dsp:sp>
    <dsp:sp modelId="{EF3AD931-579A-49AE-96D7-03E74A6FB80B}">
      <dsp:nvSpPr>
        <dsp:cNvPr id="0" name=""/>
        <dsp:cNvSpPr/>
      </dsp:nvSpPr>
      <dsp:spPr>
        <a:xfrm>
          <a:off x="7308342" y="1089776"/>
          <a:ext cx="3203971" cy="3237384"/>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b="0" i="0" kern="1200" baseline="0" dirty="0"/>
            <a:t>Each party appoints one arbitrator— majority decision is final and binding</a:t>
          </a:r>
          <a:endParaRPr lang="en-US" sz="2400" kern="1200" dirty="0"/>
        </a:p>
        <a:p>
          <a:pPr marL="228600" lvl="1" indent="-228600" algn="l" defTabSz="1066800">
            <a:lnSpc>
              <a:spcPct val="90000"/>
            </a:lnSpc>
            <a:spcBef>
              <a:spcPct val="0"/>
            </a:spcBef>
            <a:spcAft>
              <a:spcPct val="15000"/>
            </a:spcAft>
            <a:buChar char="•"/>
          </a:pPr>
          <a:r>
            <a:rPr lang="en-US" sz="2400" b="0" i="0" kern="1200" baseline="0" dirty="0"/>
            <a:t>Arbitration costs split equally;</a:t>
          </a:r>
          <a:endParaRPr lang="en-US" sz="2400" kern="1200" dirty="0"/>
        </a:p>
      </dsp:txBody>
      <dsp:txXfrm>
        <a:off x="7308342" y="1089776"/>
        <a:ext cx="3203971" cy="32373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79348B-7772-4E70-B717-2ACE724D51D9}">
      <dsp:nvSpPr>
        <dsp:cNvPr id="0" name=""/>
        <dsp:cNvSpPr/>
      </dsp:nvSpPr>
      <dsp:spPr>
        <a:xfrm rot="5400000">
          <a:off x="7115295" y="-2601940"/>
          <a:ext cx="1724592" cy="7508321"/>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b="0" i="0" kern="1200" baseline="0" dirty="0"/>
            <a:t>City use only — ornamental festival lighting; </a:t>
          </a:r>
          <a:endParaRPr lang="en-US" sz="2400" kern="1200" dirty="0"/>
        </a:p>
        <a:p>
          <a:pPr marL="228600" lvl="1" indent="-228600" algn="l" defTabSz="1066800">
            <a:lnSpc>
              <a:spcPct val="90000"/>
            </a:lnSpc>
            <a:spcBef>
              <a:spcPct val="0"/>
            </a:spcBef>
            <a:spcAft>
              <a:spcPct val="15000"/>
            </a:spcAft>
            <a:buChar char="•"/>
          </a:pPr>
          <a:r>
            <a:rPr lang="en-US" sz="2400" b="0" i="0" kern="1200" baseline="0" dirty="0"/>
            <a:t>Connections by qualified City personnel only</a:t>
          </a:r>
          <a:endParaRPr lang="en-US" sz="2400" kern="1200" dirty="0"/>
        </a:p>
      </dsp:txBody>
      <dsp:txXfrm rot="-5400000">
        <a:off x="4223431" y="374112"/>
        <a:ext cx="7424133" cy="1556216"/>
      </dsp:txXfrm>
    </dsp:sp>
    <dsp:sp modelId="{8692FF5C-B610-40F7-AE7C-8AFCDB2E65B9}">
      <dsp:nvSpPr>
        <dsp:cNvPr id="0" name=""/>
        <dsp:cNvSpPr/>
      </dsp:nvSpPr>
      <dsp:spPr>
        <a:xfrm>
          <a:off x="0" y="0"/>
          <a:ext cx="4223430" cy="215574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0" tIns="76200" rIns="152400" bIns="76200" numCol="1" spcCol="1270" anchor="ctr" anchorCtr="0">
          <a:noAutofit/>
        </a:bodyPr>
        <a:lstStyle/>
        <a:p>
          <a:pPr marL="0" lvl="0" indent="0" algn="ctr" defTabSz="1778000">
            <a:lnSpc>
              <a:spcPct val="90000"/>
            </a:lnSpc>
            <a:spcBef>
              <a:spcPct val="0"/>
            </a:spcBef>
            <a:spcAft>
              <a:spcPct val="35000"/>
            </a:spcAft>
            <a:buNone/>
            <a:defRPr b="1"/>
          </a:pPr>
          <a:r>
            <a:rPr lang="en-US" sz="4000" b="0" i="0" kern="1200" baseline="0" dirty="0"/>
            <a:t>Festival Outlets (Section 5)</a:t>
          </a:r>
          <a:endParaRPr lang="en-US" sz="4000" kern="1200" dirty="0"/>
        </a:p>
      </dsp:txBody>
      <dsp:txXfrm>
        <a:off x="105235" y="105235"/>
        <a:ext cx="4012960" cy="1945270"/>
      </dsp:txXfrm>
    </dsp:sp>
    <dsp:sp modelId="{7C6B6BFA-A7A9-4274-ABBB-98D53FF1B5EA}">
      <dsp:nvSpPr>
        <dsp:cNvPr id="0" name=""/>
        <dsp:cNvSpPr/>
      </dsp:nvSpPr>
      <dsp:spPr>
        <a:xfrm rot="5400000">
          <a:off x="7115295" y="-412708"/>
          <a:ext cx="1724592" cy="7508321"/>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b="0" i="0" kern="1200" baseline="0" dirty="0"/>
            <a:t>DPU authorized to issue permits to wireless service providers — City Code § 28-889</a:t>
          </a:r>
          <a:endParaRPr lang="en-US" sz="2400" kern="1200" dirty="0"/>
        </a:p>
        <a:p>
          <a:pPr marL="228600" lvl="1" indent="-228600" algn="l" defTabSz="1066800">
            <a:lnSpc>
              <a:spcPct val="90000"/>
            </a:lnSpc>
            <a:spcBef>
              <a:spcPct val="0"/>
            </a:spcBef>
            <a:spcAft>
              <a:spcPct val="15000"/>
            </a:spcAft>
            <a:buChar char="•"/>
          </a:pPr>
          <a:r>
            <a:rPr lang="en-US" sz="2400" b="0" i="0" kern="1200" baseline="0" dirty="0"/>
            <a:t>Applications via 24/7 online portal; 10-day completeness review; 30-day cure period for deficiencies</a:t>
          </a:r>
          <a:endParaRPr lang="en-US" sz="2400" kern="1200" dirty="0"/>
        </a:p>
      </dsp:txBody>
      <dsp:txXfrm rot="-5400000">
        <a:off x="4223431" y="2563344"/>
        <a:ext cx="7424133" cy="1556216"/>
      </dsp:txXfrm>
    </dsp:sp>
    <dsp:sp modelId="{0ECA451B-BF58-4CAA-81DF-09F74DA78F29}">
      <dsp:nvSpPr>
        <dsp:cNvPr id="0" name=""/>
        <dsp:cNvSpPr/>
      </dsp:nvSpPr>
      <dsp:spPr>
        <a:xfrm>
          <a:off x="0" y="2263581"/>
          <a:ext cx="4223430" cy="215574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0" tIns="76200" rIns="152400" bIns="76200" numCol="1" spcCol="1270" anchor="ctr" anchorCtr="0">
          <a:noAutofit/>
        </a:bodyPr>
        <a:lstStyle/>
        <a:p>
          <a:pPr marL="0" lvl="0" indent="0" algn="ctr" defTabSz="1778000">
            <a:lnSpc>
              <a:spcPct val="90000"/>
            </a:lnSpc>
            <a:spcBef>
              <a:spcPct val="0"/>
            </a:spcBef>
            <a:spcAft>
              <a:spcPct val="35000"/>
            </a:spcAft>
            <a:buNone/>
            <a:defRPr b="1"/>
          </a:pPr>
          <a:r>
            <a:rPr lang="en-US" sz="4000" b="0" i="0" kern="1200" baseline="0" dirty="0"/>
            <a:t>Wireless Facility Permits (Section 6)</a:t>
          </a:r>
          <a:endParaRPr lang="en-US" sz="4000" kern="1200" dirty="0"/>
        </a:p>
      </dsp:txBody>
      <dsp:txXfrm>
        <a:off x="105235" y="2368816"/>
        <a:ext cx="4012960" cy="194527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1DC053-A8A1-4CBC-B0C6-C245278BC75C}">
      <dsp:nvSpPr>
        <dsp:cNvPr id="0" name=""/>
        <dsp:cNvSpPr/>
      </dsp:nvSpPr>
      <dsp:spPr>
        <a:xfrm>
          <a:off x="0" y="2129"/>
          <a:ext cx="8275320" cy="95658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60 days  —  Collocation of small wireless facilities on existing structures</a:t>
          </a:r>
          <a:endParaRPr lang="en-US" sz="2800" kern="1200" dirty="0"/>
        </a:p>
      </dsp:txBody>
      <dsp:txXfrm>
        <a:off x="46697" y="48826"/>
        <a:ext cx="8181926" cy="863195"/>
      </dsp:txXfrm>
    </dsp:sp>
    <dsp:sp modelId="{43D95765-F8F9-4B2D-8C98-021F3D24E946}">
      <dsp:nvSpPr>
        <dsp:cNvPr id="0" name=""/>
        <dsp:cNvSpPr/>
      </dsp:nvSpPr>
      <dsp:spPr>
        <a:xfrm>
          <a:off x="0" y="973076"/>
          <a:ext cx="8275320" cy="95658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90 days  —  Collocation of small wireless facilities on new structures</a:t>
          </a:r>
          <a:endParaRPr lang="en-US" sz="2800" kern="1200" dirty="0"/>
        </a:p>
      </dsp:txBody>
      <dsp:txXfrm>
        <a:off x="46697" y="1019773"/>
        <a:ext cx="8181926" cy="863195"/>
      </dsp:txXfrm>
    </dsp:sp>
    <dsp:sp modelId="{EC01968A-D5B6-4C48-A482-E00FBBD7AEB9}">
      <dsp:nvSpPr>
        <dsp:cNvPr id="0" name=""/>
        <dsp:cNvSpPr/>
      </dsp:nvSpPr>
      <dsp:spPr>
        <a:xfrm>
          <a:off x="0" y="1944023"/>
          <a:ext cx="8275320" cy="95658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90 days  —  Deployment of small wireless facilities on new structures</a:t>
          </a:r>
          <a:endParaRPr lang="en-US" sz="2800" kern="1200" dirty="0"/>
        </a:p>
      </dsp:txBody>
      <dsp:txXfrm>
        <a:off x="46697" y="1990720"/>
        <a:ext cx="8181926" cy="863195"/>
      </dsp:txXfrm>
    </dsp:sp>
    <dsp:sp modelId="{AF3B0D3B-EE64-4978-87CF-DE79DBAFBD74}">
      <dsp:nvSpPr>
        <dsp:cNvPr id="0" name=""/>
        <dsp:cNvSpPr/>
      </dsp:nvSpPr>
      <dsp:spPr>
        <a:xfrm>
          <a:off x="0" y="2914970"/>
          <a:ext cx="8275320" cy="95658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150 days  —  Deployment of non-small wireless facilities on new structures</a:t>
          </a:r>
          <a:endParaRPr lang="en-US" sz="2800" kern="1200" dirty="0"/>
        </a:p>
      </dsp:txBody>
      <dsp:txXfrm>
        <a:off x="46697" y="2961667"/>
        <a:ext cx="8181926" cy="863195"/>
      </dsp:txXfrm>
    </dsp:sp>
    <dsp:sp modelId="{953BB9CC-A415-4392-937E-02A80C85B4B5}">
      <dsp:nvSpPr>
        <dsp:cNvPr id="0" name=""/>
        <dsp:cNvSpPr/>
      </dsp:nvSpPr>
      <dsp:spPr>
        <a:xfrm>
          <a:off x="0" y="3885917"/>
          <a:ext cx="8275320" cy="95658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No action within shot clock = application deemed approved (federal law)</a:t>
          </a:r>
          <a:endParaRPr lang="en-US" sz="2800" kern="1200" dirty="0"/>
        </a:p>
      </dsp:txBody>
      <dsp:txXfrm>
        <a:off x="46697" y="3932614"/>
        <a:ext cx="8181926" cy="863195"/>
      </dsp:txXfrm>
    </dsp:sp>
    <dsp:sp modelId="{14877959-2EAB-40D6-803D-953DCC148829}">
      <dsp:nvSpPr>
        <dsp:cNvPr id="0" name=""/>
        <dsp:cNvSpPr/>
      </dsp:nvSpPr>
      <dsp:spPr>
        <a:xfrm>
          <a:off x="0" y="4856864"/>
          <a:ext cx="8275320" cy="95658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Shot clock paused while application is incomplete</a:t>
          </a:r>
          <a:endParaRPr lang="en-US" sz="2800" kern="1200" dirty="0"/>
        </a:p>
      </dsp:txBody>
      <dsp:txXfrm>
        <a:off x="46697" y="4903561"/>
        <a:ext cx="8181926" cy="86319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60709D-68A8-44E9-B145-39902C2E8BB1}">
      <dsp:nvSpPr>
        <dsp:cNvPr id="0" name=""/>
        <dsp:cNvSpPr/>
      </dsp:nvSpPr>
      <dsp:spPr>
        <a:xfrm>
          <a:off x="0" y="73650"/>
          <a:ext cx="8641080" cy="64759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General Permit Terms (Section 7)</a:t>
          </a:r>
          <a:endParaRPr lang="en-US" sz="2800" kern="1200" dirty="0"/>
        </a:p>
      </dsp:txBody>
      <dsp:txXfrm>
        <a:off x="31613" y="105263"/>
        <a:ext cx="8577854" cy="584369"/>
      </dsp:txXfrm>
    </dsp:sp>
    <dsp:sp modelId="{E19F96CC-6C4C-47FF-B07B-4123F276E64D}">
      <dsp:nvSpPr>
        <dsp:cNvPr id="0" name=""/>
        <dsp:cNvSpPr/>
      </dsp:nvSpPr>
      <dsp:spPr>
        <a:xfrm>
          <a:off x="0" y="721245"/>
          <a:ext cx="8641080" cy="15928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4354"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b="0" i="0" kern="1200" baseline="0" dirty="0"/>
            <a:t>Insurance: $3M per occurrence / $5M aggregate; City as additional insured; 30-day cancellation notice required</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Performance and payment bonds per Virginia law; surety rated A- or better (A.M. Best)</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Equipment removal bond required for all wireless facilities</a:t>
          </a:r>
          <a:endParaRPr lang="en-US" sz="2100" kern="1200" dirty="0"/>
        </a:p>
      </dsp:txBody>
      <dsp:txXfrm>
        <a:off x="0" y="721245"/>
        <a:ext cx="8641080" cy="1592864"/>
      </dsp:txXfrm>
    </dsp:sp>
    <dsp:sp modelId="{15E6641C-F0C8-431E-A823-B83B41EC2549}">
      <dsp:nvSpPr>
        <dsp:cNvPr id="0" name=""/>
        <dsp:cNvSpPr/>
      </dsp:nvSpPr>
      <dsp:spPr>
        <a:xfrm>
          <a:off x="0" y="2314111"/>
          <a:ext cx="8641080" cy="64759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baseline="0" dirty="0"/>
            <a:t>Permit Issuance and Decisions (Section 8)</a:t>
          </a:r>
          <a:endParaRPr lang="en-US" sz="2800" kern="1200" dirty="0"/>
        </a:p>
      </dsp:txBody>
      <dsp:txXfrm>
        <a:off x="31613" y="2345724"/>
        <a:ext cx="8577854" cy="584369"/>
      </dsp:txXfrm>
    </dsp:sp>
    <dsp:sp modelId="{9B8C25B6-7517-419E-A337-5654AC64C654}">
      <dsp:nvSpPr>
        <dsp:cNvPr id="0" name=""/>
        <dsp:cNvSpPr/>
      </dsp:nvSpPr>
      <dsp:spPr>
        <a:xfrm>
          <a:off x="0" y="2961705"/>
          <a:ext cx="8641080" cy="2515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4354"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b="0" i="0" kern="1200" baseline="0" dirty="0"/>
            <a:t>Approval criteria: NESC/FCC/state compliance, qualifications, insurance, fees, environmental review</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Standard forms, timelines, fee schedules, and criteria published online — updated annually</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Denial: in writing with specific reasons citing applicable law and published criteria</a:t>
          </a:r>
          <a:endParaRPr lang="en-US" sz="2100" kern="1200" dirty="0"/>
        </a:p>
        <a:p>
          <a:pPr marL="228600" lvl="1" indent="-228600" algn="l" defTabSz="933450">
            <a:lnSpc>
              <a:spcPct val="90000"/>
            </a:lnSpc>
            <a:spcBef>
              <a:spcPct val="0"/>
            </a:spcBef>
            <a:spcAft>
              <a:spcPct val="20000"/>
            </a:spcAft>
            <a:buChar char="•"/>
          </a:pPr>
          <a:r>
            <a:rPr lang="en-US" sz="2100" b="0" i="0" kern="1200" baseline="0" dirty="0"/>
            <a:t>Revocation: permit holder afforded opportunity to be heard (except emergency situations)</a:t>
          </a:r>
          <a:endParaRPr lang="en-US" sz="2100" kern="1200" dirty="0"/>
        </a:p>
      </dsp:txBody>
      <dsp:txXfrm>
        <a:off x="0" y="2961705"/>
        <a:ext cx="8641080" cy="251505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91595C-B485-46B1-BF1A-B3363509C755}"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E5193E-8104-47C4-806F-B732895AE699}" type="slidenum">
              <a:rPr lang="en-US" smtClean="0"/>
              <a:t>‹#›</a:t>
            </a:fld>
            <a:endParaRPr lang="en-US"/>
          </a:p>
        </p:txBody>
      </p:sp>
    </p:spTree>
    <p:extLst>
      <p:ext uri="{BB962C8B-B14F-4D97-AF65-F5344CB8AC3E}">
        <p14:creationId xmlns:p14="http://schemas.microsoft.com/office/powerpoint/2010/main" val="82344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mailto:Lee.Crowell@RVA.Gov"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The objectives of this hearing are fourfold: first, to present the proposed Article VII regulation in detail; second, to explain its key provisions that directly affect contractors, pole </a:t>
            </a:r>
            <a:r>
              <a:rPr lang="en-US" err="1">
                <a:effectLst/>
              </a:rPr>
              <a:t>attachers</a:t>
            </a:r>
            <a:r>
              <a:rPr lang="en-US">
                <a:effectLst/>
              </a:rPr>
              <a:t>, and wireless providers; third, to clarify the operational delegation between the Department of Public Utilities (DPU) and the Department of Public Works (DPW); and fourth, to receive public comments and answer questions. Your feedback is essential to ensure the final regulation balances safety, reliability, regulatory compliance, and operational efficiency.</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1</a:t>
            </a:fld>
            <a:endParaRPr lang="en-US"/>
          </a:p>
        </p:txBody>
      </p:sp>
    </p:spTree>
    <p:extLst>
      <p:ext uri="{BB962C8B-B14F-4D97-AF65-F5344CB8AC3E}">
        <p14:creationId xmlns:p14="http://schemas.microsoft.com/office/powerpoint/2010/main" val="34707943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The regulation formally delegates day-to-day electric utility operations—including emergency response, maintenance, construction, contractor oversight, and joint use administration—to the Department of Public Works, with structured daily, monthly, quarterly, and annual reporting to DPU. The Director of Public Utilities retains authority over budget and rate-setting, pole attachment and underground wire fees, policy development, procurement, and regulatory compliance. This framework leverages operational expertise while preserving DPU’s strategic and financial oversight.</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10</a:t>
            </a:fld>
            <a:endParaRPr lang="en-US"/>
          </a:p>
        </p:txBody>
      </p:sp>
    </p:spTree>
    <p:extLst>
      <p:ext uri="{BB962C8B-B14F-4D97-AF65-F5344CB8AC3E}">
        <p14:creationId xmlns:p14="http://schemas.microsoft.com/office/powerpoint/2010/main" val="3689272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The appeals process provides multiple levels of review. Aggrieved parties first file with the Chief Administrative Officer for de novo review, with a decision required within 45 days. Further appeal is available to City Council. Emergency appeals involving immediate safety hazards or service interruptions receive a decision within 5 business days. This structure ensures due process while prioritizing public safety.</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11</a:t>
            </a:fld>
            <a:endParaRPr lang="en-US"/>
          </a:p>
        </p:txBody>
      </p:sp>
    </p:spTree>
    <p:extLst>
      <p:ext uri="{BB962C8B-B14F-4D97-AF65-F5344CB8AC3E}">
        <p14:creationId xmlns:p14="http://schemas.microsoft.com/office/powerpoint/2010/main" val="3955269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Upon adoption by the Director and filing with the City Code, the regulation becomes effective. Existing permits remain valid until renewal, pending applications receive the benefit of more favorable new standards, and existing joint use agreements continue but may be updated at renewal. Training and certification requirements will be phased in over 180 days. These transition provisions minimize disruption while implementing improved standards.</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12</a:t>
            </a:fld>
            <a:endParaRPr lang="en-US"/>
          </a:p>
        </p:txBody>
      </p:sp>
    </p:spTree>
    <p:extLst>
      <p:ext uri="{BB962C8B-B14F-4D97-AF65-F5344CB8AC3E}">
        <p14:creationId xmlns:p14="http://schemas.microsoft.com/office/powerpoint/2010/main" val="493359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We welcome your input. You may speak today by signing in at the registration table—please state your name and limit remarks to three minutes. Written comments may also be submitted to </a:t>
            </a:r>
            <a:r>
              <a:rPr lang="en-US" err="1">
                <a:effectLst/>
                <a:hlinkClick r:id="rId3"/>
              </a:rPr>
              <a:t>Lee.Crowell@RVA.Gov</a:t>
            </a:r>
            <a:r>
              <a:rPr lang="en-US">
                <a:effectLst/>
              </a:rPr>
              <a:t>. All feedback will be carefully considered before final adoption of the regulation.</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13</a:t>
            </a:fld>
            <a:endParaRPr lang="en-US"/>
          </a:p>
        </p:txBody>
      </p:sp>
    </p:spTree>
    <p:extLst>
      <p:ext uri="{BB962C8B-B14F-4D97-AF65-F5344CB8AC3E}">
        <p14:creationId xmlns:p14="http://schemas.microsoft.com/office/powerpoint/2010/main" val="2393709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ffectLst/>
              </a:rPr>
              <a:t>Thank you for your attention and participation. We are happy to answer any questions at this time. Your comments and feedback are greatly appreciated as we finalize this important regulation.</a:t>
            </a:r>
          </a:p>
          <a:p>
            <a:r>
              <a:rPr lang="en-US">
                <a:effectLst/>
              </a:rPr>
              <a:t>These speaker notes are written in a formal, professional style suitable for a public hearing. They expand on slide content without reading verbatim, provide context from the full regulation, and maintain a clear, concise flow. You can copy them directly into the PowerPoint Notes pane. Let me know if you need any adjustments or additional detail for specific slides.</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14</a:t>
            </a:fld>
            <a:endParaRPr lang="en-US"/>
          </a:p>
        </p:txBody>
      </p:sp>
    </p:spTree>
    <p:extLst>
      <p:ext uri="{BB962C8B-B14F-4D97-AF65-F5344CB8AC3E}">
        <p14:creationId xmlns:p14="http://schemas.microsoft.com/office/powerpoint/2010/main" val="1240821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This slide provides a clear overview of the comprehensive scope of the proposed Article VII regulation. The regulation is organized into nine primary sections that establish detailed standards and procedures for the City’s electric utility operations.</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2</a:t>
            </a:fld>
            <a:endParaRPr lang="en-US"/>
          </a:p>
        </p:txBody>
      </p:sp>
    </p:spTree>
    <p:extLst>
      <p:ext uri="{BB962C8B-B14F-4D97-AF65-F5344CB8AC3E}">
        <p14:creationId xmlns:p14="http://schemas.microsoft.com/office/powerpoint/2010/main" val="3685568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The current Article VII lacks detailed implementing standards, resulting in operational ambiguity. This regulation codifies updated national safety standards—including NESC 2023, NFPA 70E 2024, and FCC 47 CFR Part 1—establishes formal frameworks for joint use arbitration and wireless permit shot clocks, and defines clear accountability between DPU and DPW. It also aligns with Virginia Code §§ 56-466.1 and 56-484.29. The result is a comprehensive, transparent, and enforceable framework that enhances public safety and supports efficient utility operations.</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3</a:t>
            </a:fld>
            <a:endParaRPr lang="en-US"/>
          </a:p>
        </p:txBody>
      </p:sp>
    </p:spTree>
    <p:extLst>
      <p:ext uri="{BB962C8B-B14F-4D97-AF65-F5344CB8AC3E}">
        <p14:creationId xmlns:p14="http://schemas.microsoft.com/office/powerpoint/2010/main" val="3438646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Sections 1 and 2 establish robust documentation and construction requirements. All poles will be GPS-mapped with real-time GIS integration, and attachment records must include signed agreements, proof of insurance, NESC compliance, and as-built drawings. </a:t>
            </a:r>
            <a:r>
              <a:rPr lang="en-US" err="1">
                <a:effectLst/>
              </a:rPr>
              <a:t>Attachers</a:t>
            </a:r>
            <a:r>
              <a:rPr lang="en-US">
                <a:effectLst/>
              </a:rPr>
              <a:t> are required to maintain minimum insurance of $3 million per occurrence / $5 million aggregate, with the City named as additional insured. Construction must comply with NESC 2023 and NEC 2023, while personnel require current NFPA 70E 2024 certification and appropriate contractor licensing and experience. These measures ensure accurate records, accountability, and adherence to current safety standards.</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4</a:t>
            </a:fld>
            <a:endParaRPr lang="en-US"/>
          </a:p>
        </p:txBody>
      </p:sp>
    </p:spTree>
    <p:extLst>
      <p:ext uri="{BB962C8B-B14F-4D97-AF65-F5344CB8AC3E}">
        <p14:creationId xmlns:p14="http://schemas.microsoft.com/office/powerpoint/2010/main" val="548520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Section 3 strengthens the Director’s inspection authority over all electrical work in, over, or under City streets. Safety-related requests receive priority response within 48 hours, and post-construction verification is mandatory. Red-tagged poles will be tracked per Virginia Code § 56-466.1. Written designations will clearly identify violations, compliance timelines, appeal rights, and cost estimates valid for 30 days. This framework promotes proactive safety enforcement while providing due process for affected parties.</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5</a:t>
            </a:fld>
            <a:endParaRPr lang="en-US"/>
          </a:p>
        </p:txBody>
      </p:sp>
    </p:spTree>
    <p:extLst>
      <p:ext uri="{BB962C8B-B14F-4D97-AF65-F5344CB8AC3E}">
        <p14:creationId xmlns:p14="http://schemas.microsoft.com/office/powerpoint/2010/main" val="1784855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Section 4 formalizes the joint use arbitration process. Applicants must submit complete technical specifications and proof of insurance. A mandatory 60-day good faith negotiation period precedes formal arbitration. If needed, the Director may require joint use when technically feasible and in the public interest. Arbitration involves one arbitrator appointed by each party, with a majority decision that is final and binding; costs are split equally. These procedures provide clear timelines and structured dispute resolution consistent with City Code and state law.</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6</a:t>
            </a:fld>
            <a:endParaRPr lang="en-US"/>
          </a:p>
        </p:txBody>
      </p:sp>
    </p:spTree>
    <p:extLst>
      <p:ext uri="{BB962C8B-B14F-4D97-AF65-F5344CB8AC3E}">
        <p14:creationId xmlns:p14="http://schemas.microsoft.com/office/powerpoint/2010/main" val="3207351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Section 5 limits festival outlets on street lighting poles to City use for ornamental festival lighting, with connections performed exclusively by qualified City personnel. Section 6 authorizes DPU to issue wireless facility permits pursuant to City Code § 28-889 through a 24/7 online portal. Applications undergo a 10-day completeness review and a 30-day cure period for deficiencies. These provisions ensure safe, controlled use of City infrastructure while facilitating wireless deployment.</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7</a:t>
            </a:fld>
            <a:endParaRPr lang="en-US"/>
          </a:p>
        </p:txBody>
      </p:sp>
    </p:spTree>
    <p:extLst>
      <p:ext uri="{BB962C8B-B14F-4D97-AF65-F5344CB8AC3E}">
        <p14:creationId xmlns:p14="http://schemas.microsoft.com/office/powerpoint/2010/main" val="3041671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To comply with federal requirements, the regulation establishes the following shot clocks: 60 days for collocation of small wireless facilities on existing structures; 90 days for collocation on new structures or new small wireless deployments; and 150 days for non-small wireless facilities on new structures. Failure to act within the applicable shot clock results in deemed approval under federal law. The shot clock pauses for incomplete applications. These timelines promote efficient processing while maintaining safety and compliance standards.</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8</a:t>
            </a:fld>
            <a:endParaRPr lang="en-US"/>
          </a:p>
        </p:txBody>
      </p:sp>
    </p:spTree>
    <p:extLst>
      <p:ext uri="{BB962C8B-B14F-4D97-AF65-F5344CB8AC3E}">
        <p14:creationId xmlns:p14="http://schemas.microsoft.com/office/powerpoint/2010/main" val="2917201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effectLst/>
              </a:rPr>
              <a:t>General permit terms require $3 million per occurrence / $5 million aggregate insurance (City as additional insured), performance/payment bonds, and an equipment removal bond. Section 8 requires published standard forms, timelines, and criteria, with written denials citing specific reasons. Revocations provide an opportunity to be heard (except in emergencies). These provisions ensure transparency, fairness, and financial accountability for all permit holders.</a:t>
            </a:r>
          </a:p>
          <a:p>
            <a:endParaRPr lang="en-US"/>
          </a:p>
        </p:txBody>
      </p:sp>
      <p:sp>
        <p:nvSpPr>
          <p:cNvPr id="4" name="Slide Number Placeholder 3"/>
          <p:cNvSpPr>
            <a:spLocks noGrp="1"/>
          </p:cNvSpPr>
          <p:nvPr>
            <p:ph type="sldNum" sz="quarter" idx="5"/>
          </p:nvPr>
        </p:nvSpPr>
        <p:spPr/>
        <p:txBody>
          <a:bodyPr/>
          <a:lstStyle/>
          <a:p>
            <a:fld id="{FBE5193E-8104-47C4-806F-B732895AE699}" type="slidenum">
              <a:rPr lang="en-US" smtClean="0"/>
              <a:t>9</a:t>
            </a:fld>
            <a:endParaRPr lang="en-US"/>
          </a:p>
        </p:txBody>
      </p:sp>
    </p:spTree>
    <p:extLst>
      <p:ext uri="{BB962C8B-B14F-4D97-AF65-F5344CB8AC3E}">
        <p14:creationId xmlns:p14="http://schemas.microsoft.com/office/powerpoint/2010/main" val="34974611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pic>
        <p:nvPicPr>
          <p:cNvPr id="7" name="Picture 6" descr="Text&#10;&#10;Description automatically generated">
            <a:extLst>
              <a:ext uri="{FF2B5EF4-FFF2-40B4-BE49-F238E27FC236}">
                <a16:creationId xmlns:a16="http://schemas.microsoft.com/office/drawing/2014/main" id="{F1F6886A-013A-E84B-B3AE-1A31AD342B45}"/>
              </a:ext>
            </a:extLst>
          </p:cNvPr>
          <p:cNvPicPr>
            <a:picLocks noChangeAspect="1"/>
          </p:cNvPicPr>
          <p:nvPr/>
        </p:nvPicPr>
        <p:blipFill>
          <a:blip r:embed="rId2"/>
          <a:stretch>
            <a:fillRect/>
          </a:stretch>
        </p:blipFill>
        <p:spPr>
          <a:xfrm>
            <a:off x="440722" y="496722"/>
            <a:ext cx="2678932" cy="816261"/>
          </a:xfrm>
          <a:prstGeom prst="rect">
            <a:avLst/>
          </a:prstGeom>
        </p:spPr>
      </p:pic>
      <p:sp>
        <p:nvSpPr>
          <p:cNvPr id="9" name="Picture Placeholder 8">
            <a:extLst>
              <a:ext uri="{FF2B5EF4-FFF2-40B4-BE49-F238E27FC236}">
                <a16:creationId xmlns:a16="http://schemas.microsoft.com/office/drawing/2014/main" id="{FA5AB0DA-E56B-F040-AEEB-75EA74543BBC}"/>
              </a:ext>
            </a:extLst>
          </p:cNvPr>
          <p:cNvSpPr>
            <a:spLocks noGrp="1"/>
          </p:cNvSpPr>
          <p:nvPr>
            <p:ph type="pic" sz="quarter" idx="10"/>
          </p:nvPr>
        </p:nvSpPr>
        <p:spPr>
          <a:xfrm>
            <a:off x="0" y="1828799"/>
            <a:ext cx="12192000" cy="4294909"/>
          </a:xfrm>
          <a:prstGeom prst="rect">
            <a:avLst/>
          </a:prstGeom>
        </p:spPr>
        <p:txBody>
          <a:bodyPr/>
          <a:lstStyle>
            <a:lvl1pPr marL="0" indent="0" algn="ctr">
              <a:buNone/>
              <a:defRPr sz="2400" b="0" i="0">
                <a:solidFill>
                  <a:srgbClr val="D0CECC"/>
                </a:solidFill>
                <a:latin typeface="Arial" panose="020B0604020202020204" pitchFamily="34" charset="0"/>
                <a:cs typeface="Arial" panose="020B0604020202020204" pitchFamily="34" charset="0"/>
              </a:defRPr>
            </a:lvl1pPr>
          </a:lstStyle>
          <a:p>
            <a:r>
              <a:rPr lang="en-US"/>
              <a:t>Click icon to add picture</a:t>
            </a:r>
          </a:p>
        </p:txBody>
      </p:sp>
      <p:sp>
        <p:nvSpPr>
          <p:cNvPr id="12" name="Text Placeholder 11">
            <a:extLst>
              <a:ext uri="{FF2B5EF4-FFF2-40B4-BE49-F238E27FC236}">
                <a16:creationId xmlns:a16="http://schemas.microsoft.com/office/drawing/2014/main" id="{8C497108-6625-5042-89FA-0323C66663D0}"/>
              </a:ext>
            </a:extLst>
          </p:cNvPr>
          <p:cNvSpPr>
            <a:spLocks noGrp="1"/>
          </p:cNvSpPr>
          <p:nvPr>
            <p:ph type="body" sz="quarter" idx="11"/>
          </p:nvPr>
        </p:nvSpPr>
        <p:spPr>
          <a:xfrm>
            <a:off x="4677508" y="520168"/>
            <a:ext cx="7073770" cy="527406"/>
          </a:xfrm>
          <a:prstGeom prst="rect">
            <a:avLst/>
          </a:prstGeom>
        </p:spPr>
        <p:txBody>
          <a:bodyPr/>
          <a:lstStyle>
            <a:lvl1pPr marL="0" indent="0" algn="r">
              <a:buFontTx/>
              <a:buNone/>
              <a:defRPr sz="3600" b="0" i="0">
                <a:solidFill>
                  <a:srgbClr val="4D4E4C"/>
                </a:solidFill>
                <a:latin typeface="Arial" panose="020B0604020202020204" pitchFamily="34" charset="0"/>
                <a:cs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6" name="Text Placeholder 15">
            <a:extLst>
              <a:ext uri="{FF2B5EF4-FFF2-40B4-BE49-F238E27FC236}">
                <a16:creationId xmlns:a16="http://schemas.microsoft.com/office/drawing/2014/main" id="{877DA5AB-ED8F-E841-9D3D-07981375E18A}"/>
              </a:ext>
            </a:extLst>
          </p:cNvPr>
          <p:cNvSpPr>
            <a:spLocks noGrp="1"/>
          </p:cNvSpPr>
          <p:nvPr>
            <p:ph type="body" sz="quarter" idx="12" hasCustomPrompt="1"/>
          </p:nvPr>
        </p:nvSpPr>
        <p:spPr>
          <a:xfrm>
            <a:off x="7115175" y="1137017"/>
            <a:ext cx="4635500" cy="433387"/>
          </a:xfrm>
          <a:prstGeom prst="rect">
            <a:avLst/>
          </a:prstGeom>
        </p:spPr>
        <p:txBody>
          <a:bodyPr/>
          <a:lstStyle>
            <a:lvl1pPr marL="0" indent="0" algn="r">
              <a:buNone/>
              <a:defRPr sz="1800" b="0" i="0">
                <a:solidFill>
                  <a:srgbClr val="4D4E4C"/>
                </a:solidFill>
                <a:latin typeface="Arial" panose="020B0604020202020204" pitchFamily="34" charset="0"/>
                <a:cs typeface="Arial" panose="020B0604020202020204"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EDIT MASTER TEXT STYLES</a:t>
            </a:r>
          </a:p>
        </p:txBody>
      </p:sp>
      <p:sp>
        <p:nvSpPr>
          <p:cNvPr id="3" name="Text Placeholder 2">
            <a:extLst>
              <a:ext uri="{FF2B5EF4-FFF2-40B4-BE49-F238E27FC236}">
                <a16:creationId xmlns:a16="http://schemas.microsoft.com/office/drawing/2014/main" id="{7139ACAD-AB7B-E84A-86BD-CA5ED88370A5}"/>
              </a:ext>
            </a:extLst>
          </p:cNvPr>
          <p:cNvSpPr>
            <a:spLocks noGrp="1"/>
          </p:cNvSpPr>
          <p:nvPr>
            <p:ph type="body" sz="quarter" idx="13"/>
          </p:nvPr>
        </p:nvSpPr>
        <p:spPr>
          <a:xfrm>
            <a:off x="440723" y="6303678"/>
            <a:ext cx="4236786" cy="388071"/>
          </a:xfrm>
          <a:prstGeom prst="rect">
            <a:avLst/>
          </a:prstGeom>
        </p:spPr>
        <p:txBody>
          <a:bodyPr/>
          <a:lstStyle>
            <a:lvl1pPr marL="0" indent="0">
              <a:buNone/>
              <a:defRPr sz="1600" b="0" i="0">
                <a:solidFill>
                  <a:srgbClr val="4D4E4C"/>
                </a:solidFill>
                <a:latin typeface="Arial" panose="020B0604020202020204" pitchFamily="34" charset="0"/>
                <a:cs typeface="Arial" panose="020B0604020202020204" pitchFamily="34" charset="0"/>
              </a:defRPr>
            </a:lvl1pPr>
            <a:lvl2pPr marL="457200" indent="0">
              <a:buNone/>
              <a:defRPr b="0" i="0">
                <a:latin typeface="Arial" panose="020B0604020202020204" pitchFamily="34" charset="0"/>
                <a:cs typeface="Arial" panose="020B0604020202020204" pitchFamily="34" charset="0"/>
              </a:defRPr>
            </a:lvl2pPr>
            <a:lvl3pPr marL="914400" indent="0">
              <a:buNone/>
              <a:defRPr b="0" i="0">
                <a:latin typeface="Arial" panose="020B0604020202020204" pitchFamily="34" charset="0"/>
                <a:cs typeface="Arial" panose="020B0604020202020204" pitchFamily="34" charset="0"/>
              </a:defRPr>
            </a:lvl3pPr>
            <a:lvl4pPr marL="1371600" indent="0">
              <a:buNone/>
              <a:defRPr b="0" i="0">
                <a:latin typeface="Arial" panose="020B0604020202020204" pitchFamily="34" charset="0"/>
                <a:cs typeface="Arial" panose="020B0604020202020204" pitchFamily="34" charset="0"/>
              </a:defRPr>
            </a:lvl4pPr>
            <a:lvl5pPr marL="1828800" indent="0">
              <a:buNone/>
              <a:defRPr b="0" i="0">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730174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9C2527A5-E711-9342-9619-060D7E482EEF}"/>
              </a:ext>
            </a:extLst>
          </p:cNvPr>
          <p:cNvSpPr/>
          <p:nvPr/>
        </p:nvSpPr>
        <p:spPr>
          <a:xfrm>
            <a:off x="0" y="0"/>
            <a:ext cx="12192000" cy="5486400"/>
          </a:xfrm>
          <a:prstGeom prst="rect">
            <a:avLst/>
          </a:prstGeom>
          <a:solidFill>
            <a:srgbClr val="2929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F1F6886A-013A-E84B-B3AE-1A31AD342B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993" y="5754526"/>
            <a:ext cx="1742390" cy="816261"/>
          </a:xfrm>
          <a:prstGeom prst="rect">
            <a:avLst/>
          </a:prstGeom>
        </p:spPr>
      </p:pic>
      <p:sp>
        <p:nvSpPr>
          <p:cNvPr id="12" name="Text Placeholder 11">
            <a:extLst>
              <a:ext uri="{FF2B5EF4-FFF2-40B4-BE49-F238E27FC236}">
                <a16:creationId xmlns:a16="http://schemas.microsoft.com/office/drawing/2014/main" id="{8C497108-6625-5042-89FA-0323C66663D0}"/>
              </a:ext>
            </a:extLst>
          </p:cNvPr>
          <p:cNvSpPr>
            <a:spLocks noGrp="1"/>
          </p:cNvSpPr>
          <p:nvPr>
            <p:ph type="body" sz="quarter" idx="11" hasCustomPrompt="1"/>
          </p:nvPr>
        </p:nvSpPr>
        <p:spPr>
          <a:xfrm>
            <a:off x="440721" y="2399859"/>
            <a:ext cx="5217957" cy="1470939"/>
          </a:xfrm>
          <a:prstGeom prst="rect">
            <a:avLst/>
          </a:prstGeom>
        </p:spPr>
        <p:txBody>
          <a:bodyPr/>
          <a:lstStyle>
            <a:lvl1pPr marL="0" indent="0" algn="l">
              <a:lnSpc>
                <a:spcPct val="100000"/>
              </a:lnSpc>
              <a:spcBef>
                <a:spcPts val="0"/>
              </a:spcBef>
              <a:buFontTx/>
              <a:buNone/>
              <a:defRPr sz="4800" b="0" i="0">
                <a:solidFill>
                  <a:schemeClr val="bg1"/>
                </a:solidFill>
                <a:latin typeface="Arial" panose="020B0604020202020204" pitchFamily="34" charset="0"/>
                <a:cs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DPU Citizens Academy</a:t>
            </a:r>
          </a:p>
        </p:txBody>
      </p:sp>
      <p:sp>
        <p:nvSpPr>
          <p:cNvPr id="16" name="Text Placeholder 15">
            <a:extLst>
              <a:ext uri="{FF2B5EF4-FFF2-40B4-BE49-F238E27FC236}">
                <a16:creationId xmlns:a16="http://schemas.microsoft.com/office/drawing/2014/main" id="{877DA5AB-ED8F-E841-9D3D-07981375E18A}"/>
              </a:ext>
            </a:extLst>
          </p:cNvPr>
          <p:cNvSpPr>
            <a:spLocks noGrp="1"/>
          </p:cNvSpPr>
          <p:nvPr>
            <p:ph type="body" sz="quarter" idx="12" hasCustomPrompt="1"/>
          </p:nvPr>
        </p:nvSpPr>
        <p:spPr>
          <a:xfrm>
            <a:off x="440722" y="4094171"/>
            <a:ext cx="4635500" cy="433387"/>
          </a:xfrm>
          <a:prstGeom prst="rect">
            <a:avLst/>
          </a:prstGeom>
        </p:spPr>
        <p:txBody>
          <a:bodyPr/>
          <a:lstStyle>
            <a:lvl1pPr marL="0" indent="0" algn="l">
              <a:buNone/>
              <a:defRPr sz="1800" b="0" i="0">
                <a:solidFill>
                  <a:schemeClr val="bg1"/>
                </a:solidFill>
                <a:latin typeface="Arial" panose="020B0604020202020204" pitchFamily="34" charset="0"/>
                <a:cs typeface="Arial" panose="020B0604020202020204"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EDIT MASTER TEXT STYLES</a:t>
            </a:r>
          </a:p>
        </p:txBody>
      </p:sp>
      <p:pic>
        <p:nvPicPr>
          <p:cNvPr id="20" name="Picture 19" descr="Logo&#10;&#10;Description automatically generated">
            <a:extLst>
              <a:ext uri="{FF2B5EF4-FFF2-40B4-BE49-F238E27FC236}">
                <a16:creationId xmlns:a16="http://schemas.microsoft.com/office/drawing/2014/main" id="{6EF4A609-6B06-AF4C-9950-EB8493FF263B}"/>
              </a:ext>
            </a:extLst>
          </p:cNvPr>
          <p:cNvPicPr>
            <a:picLocks noChangeAspect="1"/>
          </p:cNvPicPr>
          <p:nvPr/>
        </p:nvPicPr>
        <p:blipFill rotWithShape="1">
          <a:blip r:embed="rId3">
            <a:alphaModFix amt="5000"/>
          </a:blip>
          <a:srcRect t="4662" r="5310" b="5338"/>
          <a:stretch/>
        </p:blipFill>
        <p:spPr>
          <a:xfrm>
            <a:off x="6407702" y="0"/>
            <a:ext cx="5784298" cy="5486400"/>
          </a:xfrm>
          <a:prstGeom prst="rect">
            <a:avLst/>
          </a:prstGeom>
        </p:spPr>
      </p:pic>
    </p:spTree>
    <p:extLst>
      <p:ext uri="{BB962C8B-B14F-4D97-AF65-F5344CB8AC3E}">
        <p14:creationId xmlns:p14="http://schemas.microsoft.com/office/powerpoint/2010/main" val="944933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7F8ED-B986-1249-9D4C-D515C98D891D}"/>
              </a:ext>
            </a:extLst>
          </p:cNvPr>
          <p:cNvSpPr>
            <a:spLocks noGrp="1"/>
          </p:cNvSpPr>
          <p:nvPr>
            <p:ph type="ctrTitle"/>
          </p:nvPr>
        </p:nvSpPr>
        <p:spPr>
          <a:xfrm>
            <a:off x="1524000" y="1122363"/>
            <a:ext cx="9144000" cy="2387600"/>
          </a:xfrm>
          <a:prstGeom prst="rect">
            <a:avLst/>
          </a:prstGeom>
        </p:spPr>
        <p:txBody>
          <a:bodyPr anchor="b"/>
          <a:lstStyle>
            <a:lvl1pPr algn="ctr">
              <a:defRPr sz="4000" b="0" i="0">
                <a:solidFill>
                  <a:srgbClr val="292938"/>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56A971FE-984F-F347-BCD2-9342BB18E2B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000" b="1" i="0">
                <a:solidFill>
                  <a:srgbClr val="4D4E4C"/>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57E3B975-DA59-8E47-950E-02E78D8CD566}"/>
              </a:ext>
            </a:extLst>
          </p:cNvPr>
          <p:cNvSpPr>
            <a:spLocks noGrp="1"/>
          </p:cNvSpPr>
          <p:nvPr>
            <p:ph type="ftr" sz="quarter" idx="11"/>
          </p:nvPr>
        </p:nvSpPr>
        <p:spPr>
          <a:xfrm>
            <a:off x="3461239" y="6356350"/>
            <a:ext cx="5269523" cy="365125"/>
          </a:xfrm>
          <a:prstGeom prst="rect">
            <a:avLst/>
          </a:prstGeom>
        </p:spPr>
        <p:txBody>
          <a:bodyPr/>
          <a:lstStyle>
            <a:lvl1pPr algn="ctr">
              <a:defRPr sz="1200" b="0" i="0">
                <a:solidFill>
                  <a:srgbClr val="4D4E4C"/>
                </a:solidFill>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EFF19B0F-64BC-6849-A041-93EE075A349A}"/>
              </a:ext>
            </a:extLst>
          </p:cNvPr>
          <p:cNvSpPr>
            <a:spLocks noGrp="1"/>
          </p:cNvSpPr>
          <p:nvPr>
            <p:ph type="sldNum" sz="quarter" idx="12"/>
          </p:nvPr>
        </p:nvSpPr>
        <p:spPr/>
        <p:txBody>
          <a:bodyPr/>
          <a:lstStyle>
            <a:lvl1pPr>
              <a:defRPr>
                <a:solidFill>
                  <a:srgbClr val="4D4E4C"/>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2988326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2_Divider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B7A9A25-DA55-3F45-9F62-16C6522DAEEF}"/>
              </a:ext>
            </a:extLst>
          </p:cNvPr>
          <p:cNvSpPr/>
          <p:nvPr/>
        </p:nvSpPr>
        <p:spPr>
          <a:xfrm>
            <a:off x="0" y="-1"/>
            <a:ext cx="12192000" cy="5976731"/>
          </a:xfrm>
          <a:prstGeom prst="rect">
            <a:avLst/>
          </a:prstGeom>
          <a:solidFill>
            <a:srgbClr val="2646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97F8ED-B986-1249-9D4C-D515C98D891D}"/>
              </a:ext>
            </a:extLst>
          </p:cNvPr>
          <p:cNvSpPr>
            <a:spLocks noGrp="1"/>
          </p:cNvSpPr>
          <p:nvPr>
            <p:ph type="ctrTitle"/>
          </p:nvPr>
        </p:nvSpPr>
        <p:spPr>
          <a:xfrm>
            <a:off x="1524000" y="1122363"/>
            <a:ext cx="9144000" cy="2387600"/>
          </a:xfrm>
          <a:prstGeom prst="rect">
            <a:avLst/>
          </a:prstGeom>
        </p:spPr>
        <p:txBody>
          <a:bodyPr anchor="b"/>
          <a:lstStyle>
            <a:lvl1pPr algn="ctr">
              <a:defRPr sz="4000" b="0" i="0">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56A971FE-984F-F347-BCD2-9342BB18E2B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000" b="1" i="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57E3B975-DA59-8E47-950E-02E78D8CD566}"/>
              </a:ext>
            </a:extLst>
          </p:cNvPr>
          <p:cNvSpPr>
            <a:spLocks noGrp="1"/>
          </p:cNvSpPr>
          <p:nvPr>
            <p:ph type="ftr" sz="quarter" idx="11"/>
          </p:nvPr>
        </p:nvSpPr>
        <p:spPr>
          <a:xfrm>
            <a:off x="3461239" y="6356350"/>
            <a:ext cx="5269523" cy="365125"/>
          </a:xfrm>
          <a:prstGeom prst="rect">
            <a:avLst/>
          </a:prstGeom>
        </p:spPr>
        <p:txBody>
          <a:bodyPr/>
          <a:lstStyle>
            <a:lvl1pPr algn="ctr">
              <a:defRPr sz="1200" b="0" i="0">
                <a:solidFill>
                  <a:srgbClr val="4D4E4C"/>
                </a:solidFill>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EFF19B0F-64BC-6849-A041-93EE075A349A}"/>
              </a:ext>
            </a:extLst>
          </p:cNvPr>
          <p:cNvSpPr>
            <a:spLocks noGrp="1"/>
          </p:cNvSpPr>
          <p:nvPr>
            <p:ph type="sldNum" sz="quarter" idx="12"/>
          </p:nvPr>
        </p:nvSpPr>
        <p:spPr/>
        <p:txBody>
          <a:bodyPr/>
          <a:lstStyle>
            <a:lvl1pPr>
              <a:defRPr>
                <a:solidFill>
                  <a:srgbClr val="4D4E4C"/>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134983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Footer Placeholder 4">
            <a:extLst>
              <a:ext uri="{FF2B5EF4-FFF2-40B4-BE49-F238E27FC236}">
                <a16:creationId xmlns:a16="http://schemas.microsoft.com/office/drawing/2014/main" id="{5FF0081B-0889-E343-80CF-EA9D889761B3}"/>
              </a:ext>
            </a:extLst>
          </p:cNvPr>
          <p:cNvSpPr>
            <a:spLocks noGrp="1"/>
          </p:cNvSpPr>
          <p:nvPr>
            <p:ph type="ftr" sz="quarter" idx="11"/>
          </p:nvPr>
        </p:nvSpPr>
        <p:spPr>
          <a:xfrm>
            <a:off x="3461239" y="6356350"/>
            <a:ext cx="5269523" cy="365125"/>
          </a:xfrm>
          <a:prstGeom prst="rect">
            <a:avLst/>
          </a:prstGeom>
        </p:spPr>
        <p:txBody>
          <a:bodyPr/>
          <a:lstStyle>
            <a:lvl1pPr algn="ctr">
              <a:defRPr sz="1200" b="0" i="0">
                <a:solidFill>
                  <a:srgbClr val="4D4E4C"/>
                </a:solidFill>
                <a:latin typeface="Arial" panose="020B0604020202020204" pitchFamily="34" charset="0"/>
                <a:cs typeface="Arial" panose="020B0604020202020204" pitchFamily="34" charset="0"/>
              </a:defRPr>
            </a:lvl1pPr>
          </a:lstStyle>
          <a:p>
            <a:endParaRPr lang="en-US"/>
          </a:p>
        </p:txBody>
      </p:sp>
      <p:sp>
        <p:nvSpPr>
          <p:cNvPr id="8" name="Slide Number Placeholder 5">
            <a:extLst>
              <a:ext uri="{FF2B5EF4-FFF2-40B4-BE49-F238E27FC236}">
                <a16:creationId xmlns:a16="http://schemas.microsoft.com/office/drawing/2014/main" id="{AFEAB553-40CF-FD46-A920-88DAC6BECFDF}"/>
              </a:ext>
            </a:extLst>
          </p:cNvPr>
          <p:cNvSpPr>
            <a:spLocks noGrp="1"/>
          </p:cNvSpPr>
          <p:nvPr>
            <p:ph type="sldNum" sz="quarter" idx="12"/>
          </p:nvPr>
        </p:nvSpPr>
        <p:spPr>
          <a:xfrm>
            <a:off x="9148754" y="6356350"/>
            <a:ext cx="2743200" cy="365125"/>
          </a:xfrm>
        </p:spPr>
        <p:txBody>
          <a:bodyPr/>
          <a:lstStyle>
            <a:lvl1pPr>
              <a:defRPr>
                <a:solidFill>
                  <a:srgbClr val="4D4E4C"/>
                </a:solidFill>
              </a:defRPr>
            </a:lvl1pPr>
          </a:lstStyle>
          <a:p>
            <a:fld id="{48F63A3B-78C7-47BE-AE5E-E10140E04643}" type="slidenum">
              <a:rPr lang="en-US" smtClean="0"/>
              <a:t>‹#›</a:t>
            </a:fld>
            <a:endParaRPr lang="en-US"/>
          </a:p>
        </p:txBody>
      </p:sp>
      <p:sp>
        <p:nvSpPr>
          <p:cNvPr id="10" name="Text Placeholder 9">
            <a:extLst>
              <a:ext uri="{FF2B5EF4-FFF2-40B4-BE49-F238E27FC236}">
                <a16:creationId xmlns:a16="http://schemas.microsoft.com/office/drawing/2014/main" id="{902CFBD3-5EDD-9B49-9410-990171147F67}"/>
              </a:ext>
            </a:extLst>
          </p:cNvPr>
          <p:cNvSpPr>
            <a:spLocks noGrp="1"/>
          </p:cNvSpPr>
          <p:nvPr>
            <p:ph type="body" sz="quarter" idx="13"/>
          </p:nvPr>
        </p:nvSpPr>
        <p:spPr>
          <a:xfrm>
            <a:off x="457933" y="457200"/>
            <a:ext cx="10948988" cy="539628"/>
          </a:xfrm>
          <a:prstGeom prst="rect">
            <a:avLst/>
          </a:prstGeom>
        </p:spPr>
        <p:txBody>
          <a:bodyPr/>
          <a:lstStyle>
            <a:lvl1pPr marL="0" indent="0">
              <a:buNone/>
              <a:defRPr sz="2400" b="0" i="0">
                <a:solidFill>
                  <a:srgbClr val="292938"/>
                </a:solidFill>
                <a:latin typeface="Arial" panose="020B0604020202020204" pitchFamily="34" charset="0"/>
                <a:cs typeface="Arial" panose="020B0604020202020204" pitchFamily="34" charset="0"/>
              </a:defRPr>
            </a:lvl1pPr>
            <a:lvl2pPr marL="457200" indent="0">
              <a:buNone/>
              <a:defRPr sz="2400" b="0" i="0">
                <a:latin typeface="Arial" panose="020B0604020202020204" pitchFamily="34" charset="0"/>
                <a:cs typeface="Arial" panose="020B0604020202020204" pitchFamily="34" charset="0"/>
              </a:defRPr>
            </a:lvl2pPr>
            <a:lvl3pPr marL="914400" indent="0">
              <a:buNone/>
              <a:defRPr sz="2400" b="0" i="0">
                <a:latin typeface="Arial" panose="020B0604020202020204" pitchFamily="34" charset="0"/>
                <a:cs typeface="Arial" panose="020B0604020202020204" pitchFamily="34" charset="0"/>
              </a:defRPr>
            </a:lvl3pPr>
            <a:lvl4pPr marL="1371600" indent="0">
              <a:buNone/>
              <a:defRPr sz="2400" b="0" i="0">
                <a:latin typeface="Arial" panose="020B0604020202020204" pitchFamily="34" charset="0"/>
                <a:cs typeface="Arial" panose="020B0604020202020204" pitchFamily="34" charset="0"/>
              </a:defRPr>
            </a:lvl4pPr>
            <a:lvl5pPr marL="1828800" indent="0">
              <a:buNone/>
              <a:defRPr sz="2400" b="0" i="0">
                <a:latin typeface="Arial" panose="020B0604020202020204" pitchFamily="34" charset="0"/>
                <a:cs typeface="Arial" panose="020B0604020202020204" pitchFamily="34" charset="0"/>
              </a:defRPr>
            </a:lvl5pPr>
          </a:lstStyle>
          <a:p>
            <a:pPr lvl="0"/>
            <a:r>
              <a:rPr lang="en-US"/>
              <a:t>Click to edit Master text styles</a:t>
            </a:r>
          </a:p>
        </p:txBody>
      </p:sp>
      <p:sp>
        <p:nvSpPr>
          <p:cNvPr id="5" name="Text Placeholder 16">
            <a:extLst>
              <a:ext uri="{FF2B5EF4-FFF2-40B4-BE49-F238E27FC236}">
                <a16:creationId xmlns:a16="http://schemas.microsoft.com/office/drawing/2014/main" id="{92F2A41B-A608-1040-BF88-5BA3440595A8}"/>
              </a:ext>
            </a:extLst>
          </p:cNvPr>
          <p:cNvSpPr>
            <a:spLocks noGrp="1"/>
          </p:cNvSpPr>
          <p:nvPr>
            <p:ph type="body" sz="quarter" idx="16"/>
          </p:nvPr>
        </p:nvSpPr>
        <p:spPr>
          <a:xfrm>
            <a:off x="457201" y="1459149"/>
            <a:ext cx="8273561" cy="4027251"/>
          </a:xfrm>
          <a:prstGeom prst="rect">
            <a:avLst/>
          </a:prstGeom>
        </p:spPr>
        <p:txBody>
          <a:bodyPr/>
          <a:lstStyle>
            <a:lvl1pPr marL="0" indent="0">
              <a:lnSpc>
                <a:spcPct val="100000"/>
              </a:lnSpc>
              <a:buNone/>
              <a:defRPr sz="1400" b="0" i="0">
                <a:solidFill>
                  <a:srgbClr val="4D4E4C"/>
                </a:solidFill>
                <a:latin typeface="Arial" panose="020B0604020202020204" pitchFamily="34" charset="0"/>
                <a:cs typeface="Arial" panose="020B0604020202020204" pitchFamily="34" charset="0"/>
              </a:defRPr>
            </a:lvl1pPr>
            <a:lvl2pPr marL="457200" indent="0">
              <a:buNone/>
              <a:defRPr sz="1800" b="0" i="0">
                <a:solidFill>
                  <a:srgbClr val="4D4E4C"/>
                </a:solidFill>
                <a:latin typeface="Arial" panose="020B0604020202020204" pitchFamily="34" charset="0"/>
                <a:cs typeface="Arial" panose="020B0604020202020204" pitchFamily="34" charset="0"/>
              </a:defRPr>
            </a:lvl2pPr>
            <a:lvl3pPr marL="914400" indent="0">
              <a:buNone/>
              <a:defRPr sz="1800" b="0" i="0">
                <a:solidFill>
                  <a:srgbClr val="4D4E4C"/>
                </a:solidFill>
                <a:latin typeface="Arial" panose="020B0604020202020204" pitchFamily="34" charset="0"/>
                <a:cs typeface="Arial" panose="020B0604020202020204" pitchFamily="34" charset="0"/>
              </a:defRPr>
            </a:lvl3pPr>
            <a:lvl4pPr marL="1371600" indent="0">
              <a:buNone/>
              <a:defRPr sz="1800" b="0" i="0">
                <a:solidFill>
                  <a:srgbClr val="4D4E4C"/>
                </a:solidFill>
                <a:latin typeface="Arial" panose="020B0604020202020204" pitchFamily="34" charset="0"/>
                <a:cs typeface="Arial" panose="020B0604020202020204" pitchFamily="34" charset="0"/>
              </a:defRPr>
            </a:lvl4pPr>
            <a:lvl5pPr marL="1828800" indent="0">
              <a:buNone/>
              <a:defRPr sz="1800" b="0" i="0">
                <a:solidFill>
                  <a:srgbClr val="4D4E4C"/>
                </a:solidFill>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190213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7" name="Footer Placeholder 4">
            <a:extLst>
              <a:ext uri="{FF2B5EF4-FFF2-40B4-BE49-F238E27FC236}">
                <a16:creationId xmlns:a16="http://schemas.microsoft.com/office/drawing/2014/main" id="{7C73C976-595E-CE42-A800-403F5C44E386}"/>
              </a:ext>
            </a:extLst>
          </p:cNvPr>
          <p:cNvSpPr>
            <a:spLocks noGrp="1"/>
          </p:cNvSpPr>
          <p:nvPr>
            <p:ph type="ftr" sz="quarter" idx="11"/>
          </p:nvPr>
        </p:nvSpPr>
        <p:spPr>
          <a:xfrm>
            <a:off x="3461239" y="6356350"/>
            <a:ext cx="5269523" cy="365125"/>
          </a:xfrm>
          <a:prstGeom prst="rect">
            <a:avLst/>
          </a:prstGeom>
        </p:spPr>
        <p:txBody>
          <a:bodyPr/>
          <a:lstStyle>
            <a:lvl1pPr algn="ctr">
              <a:defRPr sz="1200" b="0" i="0">
                <a:solidFill>
                  <a:srgbClr val="4D4E4C"/>
                </a:solidFill>
                <a:latin typeface="Arial" panose="020B0604020202020204" pitchFamily="34" charset="0"/>
                <a:cs typeface="Arial" panose="020B0604020202020204" pitchFamily="34" charset="0"/>
              </a:defRPr>
            </a:lvl1pPr>
          </a:lstStyle>
          <a:p>
            <a:endParaRPr lang="en-US"/>
          </a:p>
        </p:txBody>
      </p:sp>
      <p:sp>
        <p:nvSpPr>
          <p:cNvPr id="8" name="Slide Number Placeholder 5">
            <a:extLst>
              <a:ext uri="{FF2B5EF4-FFF2-40B4-BE49-F238E27FC236}">
                <a16:creationId xmlns:a16="http://schemas.microsoft.com/office/drawing/2014/main" id="{5CFCAB80-F801-3E43-867D-F3871DF1DF07}"/>
              </a:ext>
            </a:extLst>
          </p:cNvPr>
          <p:cNvSpPr>
            <a:spLocks noGrp="1"/>
          </p:cNvSpPr>
          <p:nvPr>
            <p:ph type="sldNum" sz="quarter" idx="12"/>
          </p:nvPr>
        </p:nvSpPr>
        <p:spPr>
          <a:xfrm>
            <a:off x="9148754" y="6356350"/>
            <a:ext cx="2743200" cy="365125"/>
          </a:xfrm>
        </p:spPr>
        <p:txBody>
          <a:bodyPr/>
          <a:lstStyle>
            <a:lvl1pPr>
              <a:defRPr>
                <a:solidFill>
                  <a:srgbClr val="4D4E4C"/>
                </a:solidFill>
              </a:defRPr>
            </a:lvl1pPr>
          </a:lstStyle>
          <a:p>
            <a:fld id="{48F63A3B-78C7-47BE-AE5E-E10140E04643}" type="slidenum">
              <a:rPr lang="en-US" smtClean="0"/>
              <a:t>‹#›</a:t>
            </a:fld>
            <a:endParaRPr lang="en-US"/>
          </a:p>
        </p:txBody>
      </p:sp>
      <p:sp>
        <p:nvSpPr>
          <p:cNvPr id="9" name="Rectangle 8">
            <a:extLst>
              <a:ext uri="{FF2B5EF4-FFF2-40B4-BE49-F238E27FC236}">
                <a16:creationId xmlns:a16="http://schemas.microsoft.com/office/drawing/2014/main" id="{F99A3836-3E63-2447-9BB4-A71A49E0B7A5}"/>
              </a:ext>
            </a:extLst>
          </p:cNvPr>
          <p:cNvSpPr/>
          <p:nvPr/>
        </p:nvSpPr>
        <p:spPr>
          <a:xfrm>
            <a:off x="0" y="0"/>
            <a:ext cx="12192000" cy="1143000"/>
          </a:xfrm>
          <a:prstGeom prst="rect">
            <a:avLst/>
          </a:prstGeom>
          <a:solidFill>
            <a:srgbClr val="2646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F045C3C6-A044-FD4F-82D6-29AF89D25D03}"/>
              </a:ext>
            </a:extLst>
          </p:cNvPr>
          <p:cNvSpPr>
            <a:spLocks noGrp="1"/>
          </p:cNvSpPr>
          <p:nvPr>
            <p:ph type="body" sz="quarter" idx="13"/>
          </p:nvPr>
        </p:nvSpPr>
        <p:spPr>
          <a:xfrm>
            <a:off x="457200" y="457200"/>
            <a:ext cx="7174523" cy="598487"/>
          </a:xfrm>
          <a:prstGeom prst="rect">
            <a:avLst/>
          </a:prstGeom>
        </p:spPr>
        <p:txBody>
          <a:bodyPr/>
          <a:lstStyle>
            <a:lvl1pPr marL="0" indent="0">
              <a:buNone/>
              <a:defRPr sz="2400" b="0" i="0">
                <a:solidFill>
                  <a:schemeClr val="bg1"/>
                </a:solidFill>
                <a:latin typeface="Arial" panose="020B0604020202020204" pitchFamily="34" charset="0"/>
                <a:cs typeface="Arial" panose="020B0604020202020204" pitchFamily="34" charset="0"/>
              </a:defRPr>
            </a:lvl1pPr>
            <a:lvl2pPr marL="457200" indent="0">
              <a:buNone/>
              <a:defRPr sz="2400" b="0" i="0">
                <a:solidFill>
                  <a:schemeClr val="bg1"/>
                </a:solidFill>
                <a:latin typeface="Arial" panose="020B0604020202020204" pitchFamily="34" charset="0"/>
                <a:cs typeface="Arial" panose="020B0604020202020204" pitchFamily="34" charset="0"/>
              </a:defRPr>
            </a:lvl2pPr>
            <a:lvl3pPr marL="914400" indent="0">
              <a:buNone/>
              <a:defRPr sz="2400" b="0" i="0">
                <a:solidFill>
                  <a:schemeClr val="bg1"/>
                </a:solidFill>
                <a:latin typeface="Arial" panose="020B0604020202020204" pitchFamily="34" charset="0"/>
                <a:cs typeface="Arial" panose="020B0604020202020204" pitchFamily="34" charset="0"/>
              </a:defRPr>
            </a:lvl3pPr>
            <a:lvl4pPr marL="1371600" indent="0">
              <a:buNone/>
              <a:defRPr sz="2400" b="0" i="0">
                <a:solidFill>
                  <a:schemeClr val="bg1"/>
                </a:solidFill>
                <a:latin typeface="Arial" panose="020B0604020202020204" pitchFamily="34" charset="0"/>
                <a:cs typeface="Arial" panose="020B0604020202020204" pitchFamily="34" charset="0"/>
              </a:defRPr>
            </a:lvl4pPr>
            <a:lvl5pPr marL="1828800" indent="0">
              <a:buNone/>
              <a:defRPr sz="2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13" name="Text Placeholder 12">
            <a:extLst>
              <a:ext uri="{FF2B5EF4-FFF2-40B4-BE49-F238E27FC236}">
                <a16:creationId xmlns:a16="http://schemas.microsoft.com/office/drawing/2014/main" id="{FA5F06BB-0B82-C941-BB81-BCD5FFCAE6FA}"/>
              </a:ext>
            </a:extLst>
          </p:cNvPr>
          <p:cNvSpPr>
            <a:spLocks noGrp="1"/>
          </p:cNvSpPr>
          <p:nvPr>
            <p:ph type="body" sz="quarter" idx="14" hasCustomPrompt="1"/>
          </p:nvPr>
        </p:nvSpPr>
        <p:spPr>
          <a:xfrm>
            <a:off x="7893848" y="550985"/>
            <a:ext cx="3998106" cy="387228"/>
          </a:xfrm>
          <a:prstGeom prst="rect">
            <a:avLst/>
          </a:prstGeom>
        </p:spPr>
        <p:txBody>
          <a:bodyPr/>
          <a:lstStyle>
            <a:lvl1pPr marL="0" indent="0" algn="r">
              <a:buNone/>
              <a:defRPr sz="1600" b="0" i="0">
                <a:solidFill>
                  <a:schemeClr val="bg1"/>
                </a:solidFill>
                <a:latin typeface="Arial" panose="020B0604020202020204" pitchFamily="34" charset="0"/>
                <a:cs typeface="Arial" panose="020B0604020202020204" pitchFamily="34" charset="0"/>
              </a:defRPr>
            </a:lvl1pPr>
            <a:lvl2pPr marL="457200" indent="0">
              <a:buNone/>
              <a:defRPr sz="1400" b="0" i="0">
                <a:solidFill>
                  <a:schemeClr val="bg1"/>
                </a:solidFill>
                <a:latin typeface="Arial" panose="020B0604020202020204" pitchFamily="34" charset="0"/>
                <a:cs typeface="Arial" panose="020B0604020202020204" pitchFamily="34" charset="0"/>
              </a:defRPr>
            </a:lvl2pPr>
            <a:lvl3pPr marL="914400" indent="0">
              <a:buNone/>
              <a:defRPr sz="1400" b="0" i="0">
                <a:solidFill>
                  <a:schemeClr val="bg1"/>
                </a:solidFill>
                <a:latin typeface="Arial" panose="020B0604020202020204" pitchFamily="34" charset="0"/>
                <a:cs typeface="Arial" panose="020B0604020202020204" pitchFamily="34" charset="0"/>
              </a:defRPr>
            </a:lvl3pPr>
            <a:lvl4pPr marL="1371600" indent="0">
              <a:buNone/>
              <a:defRPr sz="1400" b="0" i="0">
                <a:solidFill>
                  <a:schemeClr val="bg1"/>
                </a:solidFill>
                <a:latin typeface="Arial" panose="020B0604020202020204" pitchFamily="34" charset="0"/>
                <a:cs typeface="Arial" panose="020B0604020202020204" pitchFamily="34" charset="0"/>
              </a:defRPr>
            </a:lvl4pPr>
            <a:lvl5pPr marL="1828800" indent="0">
              <a:buNone/>
              <a:defRPr sz="1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15" name="Text Placeholder 14">
            <a:extLst>
              <a:ext uri="{FF2B5EF4-FFF2-40B4-BE49-F238E27FC236}">
                <a16:creationId xmlns:a16="http://schemas.microsoft.com/office/drawing/2014/main" id="{74CC3F19-B4D9-904C-AE7E-6EE9D50DD670}"/>
              </a:ext>
            </a:extLst>
          </p:cNvPr>
          <p:cNvSpPr>
            <a:spLocks noGrp="1"/>
          </p:cNvSpPr>
          <p:nvPr>
            <p:ph type="body" sz="quarter" idx="15"/>
          </p:nvPr>
        </p:nvSpPr>
        <p:spPr>
          <a:xfrm>
            <a:off x="457201" y="1582738"/>
            <a:ext cx="3985846" cy="365125"/>
          </a:xfrm>
          <a:prstGeom prst="rect">
            <a:avLst/>
          </a:prstGeom>
        </p:spPr>
        <p:txBody>
          <a:bodyPr/>
          <a:lstStyle>
            <a:lvl1pPr marL="0" indent="0">
              <a:buNone/>
              <a:defRPr sz="2000" b="0" i="0">
                <a:solidFill>
                  <a:srgbClr val="4D4E4C"/>
                </a:solidFill>
                <a:latin typeface="Arial" panose="020B0604020202020204" pitchFamily="34" charset="0"/>
                <a:cs typeface="Arial" panose="020B0604020202020204" pitchFamily="34" charset="0"/>
              </a:defRPr>
            </a:lvl1pPr>
            <a:lvl2pPr marL="457200" indent="0">
              <a:buNone/>
              <a:defRPr sz="1800" b="0" i="0">
                <a:latin typeface="Arial" panose="020B0604020202020204" pitchFamily="34" charset="0"/>
                <a:cs typeface="Arial" panose="020B0604020202020204" pitchFamily="34" charset="0"/>
              </a:defRPr>
            </a:lvl2pPr>
            <a:lvl3pPr marL="914400" indent="0">
              <a:buNone/>
              <a:defRPr sz="1800" b="0" i="0">
                <a:latin typeface="Arial" panose="020B0604020202020204" pitchFamily="34" charset="0"/>
                <a:cs typeface="Arial" panose="020B0604020202020204" pitchFamily="34" charset="0"/>
              </a:defRPr>
            </a:lvl3pPr>
            <a:lvl4pPr marL="1371600" indent="0">
              <a:buNone/>
              <a:defRPr sz="1800" b="0" i="0">
                <a:latin typeface="Arial" panose="020B0604020202020204" pitchFamily="34" charset="0"/>
                <a:cs typeface="Arial" panose="020B0604020202020204" pitchFamily="34" charset="0"/>
              </a:defRPr>
            </a:lvl4pPr>
            <a:lvl5pPr marL="1828800" indent="0">
              <a:buNone/>
              <a:defRPr sz="1800" b="0" i="0">
                <a:latin typeface="Arial" panose="020B0604020202020204" pitchFamily="34" charset="0"/>
                <a:cs typeface="Arial" panose="020B0604020202020204" pitchFamily="34" charset="0"/>
              </a:defRPr>
            </a:lvl5pPr>
          </a:lstStyle>
          <a:p>
            <a:pPr lvl="0"/>
            <a:r>
              <a:rPr lang="en-US"/>
              <a:t>Click to edit Master text styles</a:t>
            </a:r>
          </a:p>
        </p:txBody>
      </p:sp>
      <p:sp>
        <p:nvSpPr>
          <p:cNvPr id="17" name="Text Placeholder 16">
            <a:extLst>
              <a:ext uri="{FF2B5EF4-FFF2-40B4-BE49-F238E27FC236}">
                <a16:creationId xmlns:a16="http://schemas.microsoft.com/office/drawing/2014/main" id="{317F3EE8-B9F8-F540-A7B0-D40D096D4D47}"/>
              </a:ext>
            </a:extLst>
          </p:cNvPr>
          <p:cNvSpPr>
            <a:spLocks noGrp="1"/>
          </p:cNvSpPr>
          <p:nvPr>
            <p:ph type="body" sz="quarter" idx="16"/>
          </p:nvPr>
        </p:nvSpPr>
        <p:spPr>
          <a:xfrm>
            <a:off x="457201" y="2227263"/>
            <a:ext cx="3985846" cy="3259137"/>
          </a:xfrm>
          <a:prstGeom prst="rect">
            <a:avLst/>
          </a:prstGeom>
        </p:spPr>
        <p:txBody>
          <a:bodyPr/>
          <a:lstStyle>
            <a:lvl1pPr marL="0" indent="0">
              <a:lnSpc>
                <a:spcPct val="100000"/>
              </a:lnSpc>
              <a:buNone/>
              <a:defRPr sz="1400" b="0" i="0">
                <a:solidFill>
                  <a:srgbClr val="4D4E4C"/>
                </a:solidFill>
                <a:latin typeface="Arial" panose="020B0604020202020204" pitchFamily="34" charset="0"/>
                <a:cs typeface="Arial" panose="020B0604020202020204" pitchFamily="34" charset="0"/>
              </a:defRPr>
            </a:lvl1pPr>
            <a:lvl2pPr marL="457200" indent="0">
              <a:buNone/>
              <a:defRPr sz="1800" b="0" i="0">
                <a:solidFill>
                  <a:srgbClr val="4D4E4C"/>
                </a:solidFill>
                <a:latin typeface="Arial" panose="020B0604020202020204" pitchFamily="34" charset="0"/>
                <a:cs typeface="Arial" panose="020B0604020202020204" pitchFamily="34" charset="0"/>
              </a:defRPr>
            </a:lvl2pPr>
            <a:lvl3pPr marL="914400" indent="0">
              <a:buNone/>
              <a:defRPr sz="1800" b="0" i="0">
                <a:solidFill>
                  <a:srgbClr val="4D4E4C"/>
                </a:solidFill>
                <a:latin typeface="Arial" panose="020B0604020202020204" pitchFamily="34" charset="0"/>
                <a:cs typeface="Arial" panose="020B0604020202020204" pitchFamily="34" charset="0"/>
              </a:defRPr>
            </a:lvl3pPr>
            <a:lvl4pPr marL="1371600" indent="0">
              <a:buNone/>
              <a:defRPr sz="1800" b="0" i="0">
                <a:solidFill>
                  <a:srgbClr val="4D4E4C"/>
                </a:solidFill>
                <a:latin typeface="Arial" panose="020B0604020202020204" pitchFamily="34" charset="0"/>
                <a:cs typeface="Arial" panose="020B0604020202020204" pitchFamily="34" charset="0"/>
              </a:defRPr>
            </a:lvl4pPr>
            <a:lvl5pPr marL="1828800" indent="0">
              <a:buNone/>
              <a:defRPr sz="1800" b="0" i="0">
                <a:solidFill>
                  <a:srgbClr val="4D4E4C"/>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19" name="Picture Placeholder 18">
            <a:extLst>
              <a:ext uri="{FF2B5EF4-FFF2-40B4-BE49-F238E27FC236}">
                <a16:creationId xmlns:a16="http://schemas.microsoft.com/office/drawing/2014/main" id="{072C739D-7636-5B4B-B9DE-424E6BDA0598}"/>
              </a:ext>
            </a:extLst>
          </p:cNvPr>
          <p:cNvSpPr>
            <a:spLocks noGrp="1"/>
          </p:cNvSpPr>
          <p:nvPr>
            <p:ph type="pic" sz="quarter" idx="17"/>
          </p:nvPr>
        </p:nvSpPr>
        <p:spPr>
          <a:xfrm>
            <a:off x="8237912" y="1770063"/>
            <a:ext cx="3521066" cy="3716337"/>
          </a:xfrm>
          <a:prstGeom prst="rect">
            <a:avLst/>
          </a:prstGeom>
          <a:solidFill>
            <a:schemeClr val="bg1"/>
          </a:solidFill>
        </p:spPr>
        <p:txBody>
          <a:bodyPr/>
          <a:lstStyle>
            <a:lvl1pPr marL="0" indent="0" algn="ctr">
              <a:buNone/>
              <a:defRPr sz="1800">
                <a:solidFill>
                  <a:srgbClr val="D0CECC"/>
                </a:solidFill>
              </a:defRPr>
            </a:lvl1pPr>
          </a:lstStyle>
          <a:p>
            <a:r>
              <a:rPr lang="en-US"/>
              <a:t>Click icon to add picture</a:t>
            </a:r>
          </a:p>
        </p:txBody>
      </p:sp>
      <p:sp>
        <p:nvSpPr>
          <p:cNvPr id="22" name="Text Placeholder 21">
            <a:extLst>
              <a:ext uri="{FF2B5EF4-FFF2-40B4-BE49-F238E27FC236}">
                <a16:creationId xmlns:a16="http://schemas.microsoft.com/office/drawing/2014/main" id="{F8FACF2B-AA20-AB47-BA2C-01CA8478596F}"/>
              </a:ext>
            </a:extLst>
          </p:cNvPr>
          <p:cNvSpPr>
            <a:spLocks noGrp="1"/>
          </p:cNvSpPr>
          <p:nvPr>
            <p:ph type="body" sz="quarter" idx="18"/>
          </p:nvPr>
        </p:nvSpPr>
        <p:spPr>
          <a:xfrm>
            <a:off x="4787111" y="2227263"/>
            <a:ext cx="3106737" cy="2638425"/>
          </a:xfrm>
          <a:prstGeom prst="rect">
            <a:avLst/>
          </a:prstGeom>
        </p:spPr>
        <p:txBody>
          <a:bodyPr/>
          <a:lstStyle>
            <a:lvl1pPr marL="0" indent="0">
              <a:buNone/>
              <a:defRPr sz="2400" b="0" i="0">
                <a:solidFill>
                  <a:srgbClr val="264677"/>
                </a:solidFill>
                <a:latin typeface="Arial" panose="020B0604020202020204" pitchFamily="34" charset="0"/>
                <a:cs typeface="Arial" panose="020B0604020202020204" pitchFamily="34" charset="0"/>
              </a:defRPr>
            </a:lvl1pPr>
            <a:lvl2pPr marL="457200" indent="0">
              <a:buNone/>
              <a:defRPr sz="1600" b="0" i="0">
                <a:latin typeface="Arial" panose="020B0604020202020204" pitchFamily="34" charset="0"/>
                <a:cs typeface="Arial" panose="020B0604020202020204" pitchFamily="34" charset="0"/>
              </a:defRPr>
            </a:lvl2pPr>
            <a:lvl3pPr marL="914400" indent="0">
              <a:buNone/>
              <a:defRPr sz="1600" b="0" i="0">
                <a:latin typeface="Arial" panose="020B0604020202020204" pitchFamily="34" charset="0"/>
                <a:cs typeface="Arial" panose="020B0604020202020204" pitchFamily="34" charset="0"/>
              </a:defRPr>
            </a:lvl3pPr>
            <a:lvl4pPr marL="1371600" indent="0">
              <a:buNone/>
              <a:defRPr sz="1600" b="0" i="0">
                <a:latin typeface="Arial" panose="020B0604020202020204" pitchFamily="34" charset="0"/>
                <a:cs typeface="Arial" panose="020B0604020202020204" pitchFamily="34" charset="0"/>
              </a:defRPr>
            </a:lvl4pPr>
            <a:lvl5pPr marL="1828800" indent="0">
              <a:buNone/>
              <a:defRPr sz="1600" b="0" i="0">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172936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3_Title and Content">
    <p:bg>
      <p:bgPr>
        <a:solidFill>
          <a:srgbClr val="264677"/>
        </a:solidFill>
        <a:effectLst/>
      </p:bgPr>
    </p:bg>
    <p:spTree>
      <p:nvGrpSpPr>
        <p:cNvPr id="1" name=""/>
        <p:cNvGrpSpPr/>
        <p:nvPr/>
      </p:nvGrpSpPr>
      <p:grpSpPr>
        <a:xfrm>
          <a:off x="0" y="0"/>
          <a:ext cx="0" cy="0"/>
          <a:chOff x="0" y="0"/>
          <a:chExt cx="0" cy="0"/>
        </a:xfrm>
      </p:grpSpPr>
      <p:sp>
        <p:nvSpPr>
          <p:cNvPr id="7" name="Footer Placeholder 4">
            <a:extLst>
              <a:ext uri="{FF2B5EF4-FFF2-40B4-BE49-F238E27FC236}">
                <a16:creationId xmlns:a16="http://schemas.microsoft.com/office/drawing/2014/main" id="{7C73C976-595E-CE42-A800-403F5C44E386}"/>
              </a:ext>
            </a:extLst>
          </p:cNvPr>
          <p:cNvSpPr>
            <a:spLocks noGrp="1"/>
          </p:cNvSpPr>
          <p:nvPr>
            <p:ph type="ftr" sz="quarter" idx="11"/>
          </p:nvPr>
        </p:nvSpPr>
        <p:spPr>
          <a:xfrm>
            <a:off x="3461239" y="6356350"/>
            <a:ext cx="5269523" cy="365125"/>
          </a:xfrm>
          <a:prstGeom prst="rect">
            <a:avLst/>
          </a:prstGeom>
        </p:spPr>
        <p:txBody>
          <a:bodyPr/>
          <a:lstStyle>
            <a:lvl1pPr algn="ctr">
              <a:defRPr sz="1200" b="0" i="0">
                <a:solidFill>
                  <a:schemeClr val="bg1"/>
                </a:solidFill>
                <a:latin typeface="Arial" panose="020B0604020202020204" pitchFamily="34" charset="0"/>
                <a:cs typeface="Arial" panose="020B0604020202020204" pitchFamily="34" charset="0"/>
              </a:defRPr>
            </a:lvl1pPr>
          </a:lstStyle>
          <a:p>
            <a:endParaRPr lang="en-US"/>
          </a:p>
        </p:txBody>
      </p:sp>
      <p:sp>
        <p:nvSpPr>
          <p:cNvPr id="8" name="Slide Number Placeholder 5">
            <a:extLst>
              <a:ext uri="{FF2B5EF4-FFF2-40B4-BE49-F238E27FC236}">
                <a16:creationId xmlns:a16="http://schemas.microsoft.com/office/drawing/2014/main" id="{5CFCAB80-F801-3E43-867D-F3871DF1DF07}"/>
              </a:ext>
            </a:extLst>
          </p:cNvPr>
          <p:cNvSpPr>
            <a:spLocks noGrp="1"/>
          </p:cNvSpPr>
          <p:nvPr>
            <p:ph type="sldNum" sz="quarter" idx="12"/>
          </p:nvPr>
        </p:nvSpPr>
        <p:spPr>
          <a:xfrm>
            <a:off x="9148754" y="6356350"/>
            <a:ext cx="2743200" cy="365125"/>
          </a:xfrm>
        </p:spPr>
        <p:txBody>
          <a:bodyPr/>
          <a:lstStyle>
            <a:lvl1pPr>
              <a:defRPr>
                <a:solidFill>
                  <a:schemeClr val="bg1"/>
                </a:solidFill>
              </a:defRPr>
            </a:lvl1pPr>
          </a:lstStyle>
          <a:p>
            <a:fld id="{48F63A3B-78C7-47BE-AE5E-E10140E04643}" type="slidenum">
              <a:rPr lang="en-US" smtClean="0"/>
              <a:t>‹#›</a:t>
            </a:fld>
            <a:endParaRPr lang="en-US"/>
          </a:p>
        </p:txBody>
      </p:sp>
      <p:sp>
        <p:nvSpPr>
          <p:cNvPr id="11" name="Text Placeholder 10">
            <a:extLst>
              <a:ext uri="{FF2B5EF4-FFF2-40B4-BE49-F238E27FC236}">
                <a16:creationId xmlns:a16="http://schemas.microsoft.com/office/drawing/2014/main" id="{F045C3C6-A044-FD4F-82D6-29AF89D25D03}"/>
              </a:ext>
            </a:extLst>
          </p:cNvPr>
          <p:cNvSpPr>
            <a:spLocks noGrp="1"/>
          </p:cNvSpPr>
          <p:nvPr>
            <p:ph type="body" sz="quarter" idx="13"/>
          </p:nvPr>
        </p:nvSpPr>
        <p:spPr>
          <a:xfrm>
            <a:off x="457200" y="457200"/>
            <a:ext cx="7174523" cy="598487"/>
          </a:xfrm>
          <a:prstGeom prst="rect">
            <a:avLst/>
          </a:prstGeom>
        </p:spPr>
        <p:txBody>
          <a:bodyPr/>
          <a:lstStyle>
            <a:lvl1pPr marL="0" indent="0">
              <a:buNone/>
              <a:defRPr sz="2400" b="0" i="0">
                <a:solidFill>
                  <a:schemeClr val="bg1"/>
                </a:solidFill>
                <a:latin typeface="Arial" panose="020B0604020202020204" pitchFamily="34" charset="0"/>
                <a:cs typeface="Arial" panose="020B0604020202020204" pitchFamily="34" charset="0"/>
              </a:defRPr>
            </a:lvl1pPr>
            <a:lvl2pPr marL="457200" indent="0">
              <a:buNone/>
              <a:defRPr sz="2400" b="0" i="0">
                <a:solidFill>
                  <a:schemeClr val="bg1"/>
                </a:solidFill>
                <a:latin typeface="Arial" panose="020B0604020202020204" pitchFamily="34" charset="0"/>
                <a:cs typeface="Arial" panose="020B0604020202020204" pitchFamily="34" charset="0"/>
              </a:defRPr>
            </a:lvl2pPr>
            <a:lvl3pPr marL="914400" indent="0">
              <a:buNone/>
              <a:defRPr sz="2400" b="0" i="0">
                <a:solidFill>
                  <a:schemeClr val="bg1"/>
                </a:solidFill>
                <a:latin typeface="Arial" panose="020B0604020202020204" pitchFamily="34" charset="0"/>
                <a:cs typeface="Arial" panose="020B0604020202020204" pitchFamily="34" charset="0"/>
              </a:defRPr>
            </a:lvl3pPr>
            <a:lvl4pPr marL="1371600" indent="0">
              <a:buNone/>
              <a:defRPr sz="2400" b="0" i="0">
                <a:solidFill>
                  <a:schemeClr val="bg1"/>
                </a:solidFill>
                <a:latin typeface="Arial" panose="020B0604020202020204" pitchFamily="34" charset="0"/>
                <a:cs typeface="Arial" panose="020B0604020202020204" pitchFamily="34" charset="0"/>
              </a:defRPr>
            </a:lvl4pPr>
            <a:lvl5pPr marL="1828800" indent="0">
              <a:buNone/>
              <a:defRPr sz="2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13" name="Text Placeholder 12">
            <a:extLst>
              <a:ext uri="{FF2B5EF4-FFF2-40B4-BE49-F238E27FC236}">
                <a16:creationId xmlns:a16="http://schemas.microsoft.com/office/drawing/2014/main" id="{FA5F06BB-0B82-C941-BB81-BCD5FFCAE6FA}"/>
              </a:ext>
            </a:extLst>
          </p:cNvPr>
          <p:cNvSpPr>
            <a:spLocks noGrp="1"/>
          </p:cNvSpPr>
          <p:nvPr>
            <p:ph type="body" sz="quarter" idx="14" hasCustomPrompt="1"/>
          </p:nvPr>
        </p:nvSpPr>
        <p:spPr>
          <a:xfrm>
            <a:off x="7827818" y="550985"/>
            <a:ext cx="4064136" cy="387228"/>
          </a:xfrm>
          <a:prstGeom prst="rect">
            <a:avLst/>
          </a:prstGeom>
        </p:spPr>
        <p:txBody>
          <a:bodyPr/>
          <a:lstStyle>
            <a:lvl1pPr marL="0" indent="0" algn="r">
              <a:buNone/>
              <a:defRPr sz="1600" b="0" i="0">
                <a:solidFill>
                  <a:schemeClr val="bg1"/>
                </a:solidFill>
                <a:latin typeface="Arial" panose="020B0604020202020204" pitchFamily="34" charset="0"/>
                <a:cs typeface="Arial" panose="020B0604020202020204" pitchFamily="34" charset="0"/>
              </a:defRPr>
            </a:lvl1pPr>
            <a:lvl2pPr marL="457200" indent="0">
              <a:buNone/>
              <a:defRPr sz="1400" b="0" i="0">
                <a:solidFill>
                  <a:schemeClr val="bg1"/>
                </a:solidFill>
                <a:latin typeface="Arial" panose="020B0604020202020204" pitchFamily="34" charset="0"/>
                <a:cs typeface="Arial" panose="020B0604020202020204" pitchFamily="34" charset="0"/>
              </a:defRPr>
            </a:lvl2pPr>
            <a:lvl3pPr marL="914400" indent="0">
              <a:buNone/>
              <a:defRPr sz="1400" b="0" i="0">
                <a:solidFill>
                  <a:schemeClr val="bg1"/>
                </a:solidFill>
                <a:latin typeface="Arial" panose="020B0604020202020204" pitchFamily="34" charset="0"/>
                <a:cs typeface="Arial" panose="020B0604020202020204" pitchFamily="34" charset="0"/>
              </a:defRPr>
            </a:lvl3pPr>
            <a:lvl4pPr marL="1371600" indent="0">
              <a:buNone/>
              <a:defRPr sz="1400" b="0" i="0">
                <a:solidFill>
                  <a:schemeClr val="bg1"/>
                </a:solidFill>
                <a:latin typeface="Arial" panose="020B0604020202020204" pitchFamily="34" charset="0"/>
                <a:cs typeface="Arial" panose="020B0604020202020204" pitchFamily="34" charset="0"/>
              </a:defRPr>
            </a:lvl4pPr>
            <a:lvl5pPr marL="1828800" indent="0">
              <a:buNone/>
              <a:defRPr sz="1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15" name="Text Placeholder 14">
            <a:extLst>
              <a:ext uri="{FF2B5EF4-FFF2-40B4-BE49-F238E27FC236}">
                <a16:creationId xmlns:a16="http://schemas.microsoft.com/office/drawing/2014/main" id="{74CC3F19-B4D9-904C-AE7E-6EE9D50DD670}"/>
              </a:ext>
            </a:extLst>
          </p:cNvPr>
          <p:cNvSpPr>
            <a:spLocks noGrp="1"/>
          </p:cNvSpPr>
          <p:nvPr>
            <p:ph type="body" sz="quarter" idx="15"/>
          </p:nvPr>
        </p:nvSpPr>
        <p:spPr>
          <a:xfrm>
            <a:off x="457201" y="1582738"/>
            <a:ext cx="7174522" cy="365125"/>
          </a:xfrm>
          <a:prstGeom prst="rect">
            <a:avLst/>
          </a:prstGeom>
        </p:spPr>
        <p:txBody>
          <a:bodyPr/>
          <a:lstStyle>
            <a:lvl1pPr marL="0" indent="0">
              <a:buNone/>
              <a:defRPr sz="2000" b="0" i="0">
                <a:solidFill>
                  <a:schemeClr val="bg1"/>
                </a:solidFill>
                <a:latin typeface="Arial" panose="020B0604020202020204" pitchFamily="34" charset="0"/>
                <a:cs typeface="Arial" panose="020B0604020202020204" pitchFamily="34" charset="0"/>
              </a:defRPr>
            </a:lvl1pPr>
            <a:lvl2pPr marL="457200" indent="0">
              <a:buNone/>
              <a:defRPr sz="1800" b="0" i="0">
                <a:latin typeface="Arial" panose="020B0604020202020204" pitchFamily="34" charset="0"/>
                <a:cs typeface="Arial" panose="020B0604020202020204" pitchFamily="34" charset="0"/>
              </a:defRPr>
            </a:lvl2pPr>
            <a:lvl3pPr marL="914400" indent="0">
              <a:buNone/>
              <a:defRPr sz="1800" b="0" i="0">
                <a:latin typeface="Arial" panose="020B0604020202020204" pitchFamily="34" charset="0"/>
                <a:cs typeface="Arial" panose="020B0604020202020204" pitchFamily="34" charset="0"/>
              </a:defRPr>
            </a:lvl3pPr>
            <a:lvl4pPr marL="1371600" indent="0">
              <a:buNone/>
              <a:defRPr sz="1800" b="0" i="0">
                <a:latin typeface="Arial" panose="020B0604020202020204" pitchFamily="34" charset="0"/>
                <a:cs typeface="Arial" panose="020B0604020202020204" pitchFamily="34" charset="0"/>
              </a:defRPr>
            </a:lvl4pPr>
            <a:lvl5pPr marL="1828800" indent="0">
              <a:buNone/>
              <a:defRPr sz="1800" b="0" i="0">
                <a:latin typeface="Arial" panose="020B0604020202020204" pitchFamily="34" charset="0"/>
                <a:cs typeface="Arial" panose="020B0604020202020204" pitchFamily="34" charset="0"/>
              </a:defRPr>
            </a:lvl5pPr>
          </a:lstStyle>
          <a:p>
            <a:pPr lvl="0"/>
            <a:r>
              <a:rPr lang="en-US"/>
              <a:t>Click to edit Master text styles</a:t>
            </a:r>
          </a:p>
        </p:txBody>
      </p:sp>
      <p:sp>
        <p:nvSpPr>
          <p:cNvPr id="17" name="Text Placeholder 16">
            <a:extLst>
              <a:ext uri="{FF2B5EF4-FFF2-40B4-BE49-F238E27FC236}">
                <a16:creationId xmlns:a16="http://schemas.microsoft.com/office/drawing/2014/main" id="{317F3EE8-B9F8-F540-A7B0-D40D096D4D47}"/>
              </a:ext>
            </a:extLst>
          </p:cNvPr>
          <p:cNvSpPr>
            <a:spLocks noGrp="1"/>
          </p:cNvSpPr>
          <p:nvPr>
            <p:ph type="body" sz="quarter" idx="16"/>
          </p:nvPr>
        </p:nvSpPr>
        <p:spPr>
          <a:xfrm>
            <a:off x="457200" y="2227263"/>
            <a:ext cx="7174521" cy="3259137"/>
          </a:xfrm>
          <a:prstGeom prst="rect">
            <a:avLst/>
          </a:prstGeom>
        </p:spPr>
        <p:txBody>
          <a:bodyPr/>
          <a:lstStyle>
            <a:lvl1pPr marL="0" indent="0">
              <a:buNone/>
              <a:defRPr sz="1400" b="0" i="0">
                <a:solidFill>
                  <a:schemeClr val="bg1"/>
                </a:solidFill>
                <a:latin typeface="Arial" panose="020B0604020202020204" pitchFamily="34" charset="0"/>
                <a:cs typeface="Arial" panose="020B0604020202020204" pitchFamily="34" charset="0"/>
              </a:defRPr>
            </a:lvl1pPr>
            <a:lvl2pPr marL="457200" indent="0">
              <a:buNone/>
              <a:defRPr sz="1800" b="0" i="0">
                <a:solidFill>
                  <a:srgbClr val="4D4E4C"/>
                </a:solidFill>
                <a:latin typeface="Arial" panose="020B0604020202020204" pitchFamily="34" charset="0"/>
                <a:cs typeface="Arial" panose="020B0604020202020204" pitchFamily="34" charset="0"/>
              </a:defRPr>
            </a:lvl2pPr>
            <a:lvl3pPr marL="914400" indent="0">
              <a:buNone/>
              <a:defRPr sz="1800" b="0" i="0">
                <a:solidFill>
                  <a:srgbClr val="4D4E4C"/>
                </a:solidFill>
                <a:latin typeface="Arial" panose="020B0604020202020204" pitchFamily="34" charset="0"/>
                <a:cs typeface="Arial" panose="020B0604020202020204" pitchFamily="34" charset="0"/>
              </a:defRPr>
            </a:lvl3pPr>
            <a:lvl4pPr marL="1371600" indent="0">
              <a:buNone/>
              <a:defRPr sz="1800" b="0" i="0">
                <a:solidFill>
                  <a:srgbClr val="4D4E4C"/>
                </a:solidFill>
                <a:latin typeface="Arial" panose="020B0604020202020204" pitchFamily="34" charset="0"/>
                <a:cs typeface="Arial" panose="020B0604020202020204" pitchFamily="34" charset="0"/>
              </a:defRPr>
            </a:lvl4pPr>
            <a:lvl5pPr marL="1828800" indent="0">
              <a:buNone/>
              <a:defRPr sz="1800" b="0" i="0">
                <a:solidFill>
                  <a:srgbClr val="4D4E4C"/>
                </a:solidFill>
                <a:latin typeface="Arial" panose="020B0604020202020204" pitchFamily="34" charset="0"/>
                <a:cs typeface="Arial" panose="020B0604020202020204" pitchFamily="34" charset="0"/>
              </a:defRPr>
            </a:lvl5pPr>
          </a:lstStyle>
          <a:p>
            <a:pPr lvl="0"/>
            <a:r>
              <a:rPr lang="en-US"/>
              <a:t>Click to edit Master text styles</a:t>
            </a:r>
          </a:p>
        </p:txBody>
      </p:sp>
      <p:pic>
        <p:nvPicPr>
          <p:cNvPr id="9" name="Picture 8">
            <a:extLst>
              <a:ext uri="{FF2B5EF4-FFF2-40B4-BE49-F238E27FC236}">
                <a16:creationId xmlns:a16="http://schemas.microsoft.com/office/drawing/2014/main" id="{731B1DBE-7AE5-A640-9F62-21569E08E9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9860" y="6127750"/>
            <a:ext cx="1197047" cy="560783"/>
          </a:xfrm>
          <a:prstGeom prst="rect">
            <a:avLst/>
          </a:prstGeom>
        </p:spPr>
      </p:pic>
      <p:cxnSp>
        <p:nvCxnSpPr>
          <p:cNvPr id="10" name="Straight Connector 9">
            <a:extLst>
              <a:ext uri="{FF2B5EF4-FFF2-40B4-BE49-F238E27FC236}">
                <a16:creationId xmlns:a16="http://schemas.microsoft.com/office/drawing/2014/main" id="{FAA84538-7134-424F-A5A7-2532D1D4AA47}"/>
              </a:ext>
            </a:extLst>
          </p:cNvPr>
          <p:cNvCxnSpPr/>
          <p:nvPr/>
        </p:nvCxnSpPr>
        <p:spPr>
          <a:xfrm>
            <a:off x="300046" y="5967046"/>
            <a:ext cx="1159190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7609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_Title and Content">
    <p:spTree>
      <p:nvGrpSpPr>
        <p:cNvPr id="1" name=""/>
        <p:cNvGrpSpPr/>
        <p:nvPr/>
      </p:nvGrpSpPr>
      <p:grpSpPr>
        <a:xfrm>
          <a:off x="0" y="0"/>
          <a:ext cx="0" cy="0"/>
          <a:chOff x="0" y="0"/>
          <a:chExt cx="0" cy="0"/>
        </a:xfrm>
      </p:grpSpPr>
      <p:sp>
        <p:nvSpPr>
          <p:cNvPr id="7" name="Footer Placeholder 4">
            <a:extLst>
              <a:ext uri="{FF2B5EF4-FFF2-40B4-BE49-F238E27FC236}">
                <a16:creationId xmlns:a16="http://schemas.microsoft.com/office/drawing/2014/main" id="{7C73C976-595E-CE42-A800-403F5C44E386}"/>
              </a:ext>
            </a:extLst>
          </p:cNvPr>
          <p:cNvSpPr>
            <a:spLocks noGrp="1"/>
          </p:cNvSpPr>
          <p:nvPr>
            <p:ph type="ftr" sz="quarter" idx="11"/>
          </p:nvPr>
        </p:nvSpPr>
        <p:spPr>
          <a:xfrm>
            <a:off x="3461239" y="6356350"/>
            <a:ext cx="5269523" cy="365125"/>
          </a:xfrm>
          <a:prstGeom prst="rect">
            <a:avLst/>
          </a:prstGeom>
        </p:spPr>
        <p:txBody>
          <a:bodyPr/>
          <a:lstStyle>
            <a:lvl1pPr algn="ctr">
              <a:defRPr sz="1200" b="0" i="0">
                <a:solidFill>
                  <a:srgbClr val="4D4E4C"/>
                </a:solidFill>
                <a:latin typeface="Arial" panose="020B0604020202020204" pitchFamily="34" charset="0"/>
                <a:cs typeface="Arial" panose="020B0604020202020204" pitchFamily="34" charset="0"/>
              </a:defRPr>
            </a:lvl1pPr>
          </a:lstStyle>
          <a:p>
            <a:endParaRPr lang="en-US"/>
          </a:p>
        </p:txBody>
      </p:sp>
      <p:sp>
        <p:nvSpPr>
          <p:cNvPr id="8" name="Slide Number Placeholder 5">
            <a:extLst>
              <a:ext uri="{FF2B5EF4-FFF2-40B4-BE49-F238E27FC236}">
                <a16:creationId xmlns:a16="http://schemas.microsoft.com/office/drawing/2014/main" id="{5CFCAB80-F801-3E43-867D-F3871DF1DF07}"/>
              </a:ext>
            </a:extLst>
          </p:cNvPr>
          <p:cNvSpPr>
            <a:spLocks noGrp="1"/>
          </p:cNvSpPr>
          <p:nvPr>
            <p:ph type="sldNum" sz="quarter" idx="12"/>
          </p:nvPr>
        </p:nvSpPr>
        <p:spPr>
          <a:xfrm>
            <a:off x="9148754" y="6356350"/>
            <a:ext cx="2743200" cy="365125"/>
          </a:xfrm>
        </p:spPr>
        <p:txBody>
          <a:bodyPr/>
          <a:lstStyle>
            <a:lvl1pPr>
              <a:defRPr>
                <a:solidFill>
                  <a:srgbClr val="4D4E4C"/>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115441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E7EAA-63B9-EEA1-634C-AECEA85A997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35D299BF-C0B0-EC28-78F1-76570055F57F}"/>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DDAEB-48B0-0556-8AFC-B0ECC263244A}"/>
              </a:ext>
            </a:extLst>
          </p:cNvPr>
          <p:cNvSpPr>
            <a:spLocks noGrp="1"/>
          </p:cNvSpPr>
          <p:nvPr>
            <p:ph type="dt" sz="half" idx="10"/>
          </p:nvPr>
        </p:nvSpPr>
        <p:spPr/>
        <p:txBody>
          <a:bodyPr/>
          <a:lstStyle/>
          <a:p>
            <a:fld id="{30327B2B-86BA-4E3D-BEAC-14E52F278FDF}" type="datetimeFigureOut">
              <a:rPr lang="en-US" smtClean="0"/>
              <a:t>6/29/2026</a:t>
            </a:fld>
            <a:endParaRPr lang="en-US"/>
          </a:p>
        </p:txBody>
      </p:sp>
      <p:sp>
        <p:nvSpPr>
          <p:cNvPr id="5" name="Footer Placeholder 4">
            <a:extLst>
              <a:ext uri="{FF2B5EF4-FFF2-40B4-BE49-F238E27FC236}">
                <a16:creationId xmlns:a16="http://schemas.microsoft.com/office/drawing/2014/main" id="{9943C922-BD24-D431-D6B1-D893628EBD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0B1AA4-C58A-7FE2-AE6E-4731826287F9}"/>
              </a:ext>
            </a:extLst>
          </p:cNvPr>
          <p:cNvSpPr>
            <a:spLocks noGrp="1"/>
          </p:cNvSpPr>
          <p:nvPr>
            <p:ph type="sldNum" sz="quarter" idx="12"/>
          </p:nvPr>
        </p:nvSpPr>
        <p:spPr/>
        <p:txBody>
          <a:bodyPr/>
          <a:lstStyle/>
          <a:p>
            <a:fld id="{5BF38D14-BB24-46D3-A8BC-CA442EB64F1E}" type="slidenum">
              <a:rPr lang="en-US" smtClean="0"/>
              <a:t>‹#›</a:t>
            </a:fld>
            <a:endParaRPr lang="en-US"/>
          </a:p>
        </p:txBody>
      </p:sp>
    </p:spTree>
    <p:extLst>
      <p:ext uri="{BB962C8B-B14F-4D97-AF65-F5344CB8AC3E}">
        <p14:creationId xmlns:p14="http://schemas.microsoft.com/office/powerpoint/2010/main" val="2672138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433D14D-37F9-6C49-B6FF-19043F2A810F}"/>
              </a:ext>
            </a:extLst>
          </p:cNvPr>
          <p:cNvSpPr>
            <a:spLocks noGrp="1"/>
          </p:cNvSpPr>
          <p:nvPr>
            <p:ph type="sldNum" sz="quarter" idx="4"/>
          </p:nvPr>
        </p:nvSpPr>
        <p:spPr>
          <a:xfrm>
            <a:off x="9148754"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cs typeface="Arial" panose="020B0604020202020204" pitchFamily="34" charset="0"/>
              </a:defRPr>
            </a:lvl1pPr>
          </a:lstStyle>
          <a:p>
            <a:fld id="{48F63A3B-78C7-47BE-AE5E-E10140E04643}" type="slidenum">
              <a:rPr lang="en-US" smtClean="0"/>
              <a:t>‹#›</a:t>
            </a:fld>
            <a:endParaRPr lang="en-US"/>
          </a:p>
        </p:txBody>
      </p:sp>
      <p:pic>
        <p:nvPicPr>
          <p:cNvPr id="7" name="Picture 6">
            <a:extLst>
              <a:ext uri="{FF2B5EF4-FFF2-40B4-BE49-F238E27FC236}">
                <a16:creationId xmlns:a16="http://schemas.microsoft.com/office/drawing/2014/main" id="{B52A1214-8E5A-E849-8ACE-E419E09A0A3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19826" y="6123800"/>
            <a:ext cx="1189873" cy="557422"/>
          </a:xfrm>
          <a:prstGeom prst="rect">
            <a:avLst/>
          </a:prstGeom>
        </p:spPr>
      </p:pic>
      <p:cxnSp>
        <p:nvCxnSpPr>
          <p:cNvPr id="10" name="Straight Connector 9">
            <a:extLst>
              <a:ext uri="{FF2B5EF4-FFF2-40B4-BE49-F238E27FC236}">
                <a16:creationId xmlns:a16="http://schemas.microsoft.com/office/drawing/2014/main" id="{ED88D82E-05CA-3046-A413-155ACA72C739}"/>
              </a:ext>
            </a:extLst>
          </p:cNvPr>
          <p:cNvCxnSpPr/>
          <p:nvPr/>
        </p:nvCxnSpPr>
        <p:spPr>
          <a:xfrm>
            <a:off x="300046" y="5967046"/>
            <a:ext cx="11591908" cy="0"/>
          </a:xfrm>
          <a:prstGeom prst="line">
            <a:avLst/>
          </a:prstGeom>
          <a:ln>
            <a:solidFill>
              <a:srgbClr val="4D4E4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217197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0.xml"/><Relationship Id="rId1" Type="http://schemas.openxmlformats.org/officeDocument/2006/relationships/slideLayout" Target="../slideLayouts/slideLayout9.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1.xml"/><Relationship Id="rId1" Type="http://schemas.openxmlformats.org/officeDocument/2006/relationships/slideLayout" Target="../slideLayouts/slideLayout9.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2.xml"/><Relationship Id="rId1" Type="http://schemas.openxmlformats.org/officeDocument/2006/relationships/slideLayout" Target="../slideLayouts/slideLayout9.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3.xml"/><Relationship Id="rId1" Type="http://schemas.openxmlformats.org/officeDocument/2006/relationships/slideLayout" Target="../slideLayouts/slideLayout9.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4.xml"/><Relationship Id="rId1" Type="http://schemas.openxmlformats.org/officeDocument/2006/relationships/slideLayout" Target="../slideLayouts/slideLayout9.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9.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3.jpeg"/><Relationship Id="rId7" Type="http://schemas.openxmlformats.org/officeDocument/2006/relationships/diagramColors" Target="../diagrams/colors6.xml"/><Relationship Id="rId2" Type="http://schemas.openxmlformats.org/officeDocument/2006/relationships/notesSlide" Target="../notesSlides/notesSlide6.xml"/><Relationship Id="rId1" Type="http://schemas.openxmlformats.org/officeDocument/2006/relationships/slideLayout" Target="../slideLayouts/slideLayout9.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9.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9.xml"/><Relationship Id="rId1" Type="http://schemas.openxmlformats.org/officeDocument/2006/relationships/slideLayout" Target="../slideLayouts/slideLayout9.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A5B55-5628-3FDA-6FDE-F4D333BBC56B}"/>
              </a:ext>
            </a:extLst>
          </p:cNvPr>
          <p:cNvSpPr>
            <a:spLocks noGrp="1"/>
          </p:cNvSpPr>
          <p:nvPr>
            <p:ph type="title"/>
          </p:nvPr>
        </p:nvSpPr>
        <p:spPr>
          <a:xfrm>
            <a:off x="635000" y="640823"/>
            <a:ext cx="3418659" cy="5583148"/>
          </a:xfrm>
        </p:spPr>
        <p:txBody>
          <a:bodyPr vert="horz" lIns="91440" tIns="45720" rIns="91440" bIns="45720" rtlCol="0" anchor="ctr">
            <a:normAutofit/>
          </a:bodyPr>
          <a:lstStyle/>
          <a:p>
            <a:pPr marR="0"/>
            <a:r>
              <a:rPr lang="en-US" sz="5400" b="0" i="0" u="none" strike="noStrike" kern="1200" baseline="0" dirty="0">
                <a:solidFill>
                  <a:schemeClr val="tx1"/>
                </a:solidFill>
                <a:latin typeface="+mj-lt"/>
                <a:ea typeface="+mj-ea"/>
                <a:cs typeface="+mj-cs"/>
              </a:rPr>
              <a:t>Purpose of Today's Hearing</a:t>
            </a:r>
          </a:p>
        </p:txBody>
      </p:sp>
      <p:graphicFrame>
        <p:nvGraphicFramePr>
          <p:cNvPr id="15" name="Text Placeholder 2">
            <a:extLst>
              <a:ext uri="{FF2B5EF4-FFF2-40B4-BE49-F238E27FC236}">
                <a16:creationId xmlns:a16="http://schemas.microsoft.com/office/drawing/2014/main" id="{D21D5230-980F-58B2-EF30-B699DD3223DD}"/>
              </a:ext>
            </a:extLst>
          </p:cNvPr>
          <p:cNvGraphicFramePr/>
          <p:nvPr>
            <p:extLst>
              <p:ext uri="{D42A27DB-BD31-4B8C-83A1-F6EECF244321}">
                <p14:modId xmlns:p14="http://schemas.microsoft.com/office/powerpoint/2010/main" val="1041482310"/>
              </p:ext>
            </p:extLst>
          </p:nvPr>
        </p:nvGraphicFramePr>
        <p:xfrm>
          <a:off x="4598576" y="302494"/>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66816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E8E02-CE4C-FC70-09D6-43CC8D041C52}"/>
              </a:ext>
            </a:extLst>
          </p:cNvPr>
          <p:cNvSpPr>
            <a:spLocks noGrp="1"/>
          </p:cNvSpPr>
          <p:nvPr>
            <p:ph type="title"/>
          </p:nvPr>
        </p:nvSpPr>
        <p:spPr>
          <a:xfrm>
            <a:off x="414528" y="1542448"/>
            <a:ext cx="3127248" cy="3200400"/>
          </a:xfrm>
        </p:spPr>
        <p:txBody>
          <a:bodyPr vert="horz" lIns="91440" tIns="45720" rIns="91440" bIns="45720" rtlCol="0" anchor="ctr">
            <a:normAutofit fontScale="90000"/>
          </a:bodyPr>
          <a:lstStyle/>
          <a:p>
            <a:pPr marR="0"/>
            <a:r>
              <a:rPr lang="en-US" sz="4800" b="0" i="0" u="none" strike="noStrike" kern="1200" baseline="0" dirty="0">
                <a:latin typeface="+mj-lt"/>
                <a:ea typeface="+mj-ea"/>
                <a:cs typeface="+mj-cs"/>
              </a:rPr>
              <a:t>Section 9  –  DPU–DPW Operational Delegation</a:t>
            </a:r>
          </a:p>
        </p:txBody>
      </p:sp>
      <p:graphicFrame>
        <p:nvGraphicFramePr>
          <p:cNvPr id="5" name="Text Placeholder 2">
            <a:extLst>
              <a:ext uri="{FF2B5EF4-FFF2-40B4-BE49-F238E27FC236}">
                <a16:creationId xmlns:a16="http://schemas.microsoft.com/office/drawing/2014/main" id="{A001D2B9-3EBA-6F7A-3A4F-7542A639ED83}"/>
              </a:ext>
            </a:extLst>
          </p:cNvPr>
          <p:cNvGraphicFramePr/>
          <p:nvPr>
            <p:extLst>
              <p:ext uri="{D42A27DB-BD31-4B8C-83A1-F6EECF244321}">
                <p14:modId xmlns:p14="http://schemas.microsoft.com/office/powerpoint/2010/main" val="3670970922"/>
              </p:ext>
            </p:extLst>
          </p:nvPr>
        </p:nvGraphicFramePr>
        <p:xfrm>
          <a:off x="3666280" y="-109728"/>
          <a:ext cx="8111192" cy="62852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78035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1A777-6A5D-309E-B52B-3CBAA8853206}"/>
              </a:ext>
            </a:extLst>
          </p:cNvPr>
          <p:cNvSpPr>
            <a:spLocks noGrp="1"/>
          </p:cNvSpPr>
          <p:nvPr>
            <p:ph type="title"/>
          </p:nvPr>
        </p:nvSpPr>
        <p:spPr>
          <a:xfrm>
            <a:off x="687473" y="1719070"/>
            <a:ext cx="2880828" cy="3071906"/>
          </a:xfrm>
        </p:spPr>
        <p:txBody>
          <a:bodyPr vert="horz" lIns="91440" tIns="45720" rIns="91440" bIns="45720" rtlCol="0" anchor="t">
            <a:normAutofit/>
          </a:bodyPr>
          <a:lstStyle/>
          <a:p>
            <a:pPr marR="0"/>
            <a:r>
              <a:rPr lang="en-US" sz="4000" b="0" i="0" u="none" strike="noStrike" kern="1200" baseline="0" dirty="0">
                <a:latin typeface="+mj-lt"/>
                <a:ea typeface="+mj-ea"/>
                <a:cs typeface="+mj-cs"/>
              </a:rPr>
              <a:t>Appeals Process  –  Sections 1.03 and 8.03</a:t>
            </a:r>
          </a:p>
        </p:txBody>
      </p:sp>
      <p:graphicFrame>
        <p:nvGraphicFramePr>
          <p:cNvPr id="26" name="Text Placeholder 2">
            <a:extLst>
              <a:ext uri="{FF2B5EF4-FFF2-40B4-BE49-F238E27FC236}">
                <a16:creationId xmlns:a16="http://schemas.microsoft.com/office/drawing/2014/main" id="{2B220447-82BB-0DDF-58EF-FCCF5B5D1BDA}"/>
              </a:ext>
            </a:extLst>
          </p:cNvPr>
          <p:cNvGraphicFramePr/>
          <p:nvPr>
            <p:extLst>
              <p:ext uri="{D42A27DB-BD31-4B8C-83A1-F6EECF244321}">
                <p14:modId xmlns:p14="http://schemas.microsoft.com/office/powerpoint/2010/main" val="2887727772"/>
              </p:ext>
            </p:extLst>
          </p:nvPr>
        </p:nvGraphicFramePr>
        <p:xfrm>
          <a:off x="3383280" y="338328"/>
          <a:ext cx="8348472" cy="55773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64580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9F1A-F310-2798-0CB3-55C0F5E566CE}"/>
              </a:ext>
            </a:extLst>
          </p:cNvPr>
          <p:cNvSpPr>
            <a:spLocks noGrp="1"/>
          </p:cNvSpPr>
          <p:nvPr>
            <p:ph type="title"/>
          </p:nvPr>
        </p:nvSpPr>
        <p:spPr>
          <a:xfrm>
            <a:off x="267462" y="0"/>
            <a:ext cx="9004554" cy="1223010"/>
          </a:xfrm>
        </p:spPr>
        <p:txBody>
          <a:bodyPr vert="horz" lIns="91440" tIns="45720" rIns="91440" bIns="45720" rtlCol="0" anchor="ctr">
            <a:normAutofit/>
          </a:bodyPr>
          <a:lstStyle/>
          <a:p>
            <a:pPr marR="0"/>
            <a:r>
              <a:rPr lang="en-US" sz="3600" b="0" i="0" u="none" strike="noStrike" kern="1200" baseline="0" dirty="0">
                <a:latin typeface="+mj-lt"/>
                <a:ea typeface="+mj-ea"/>
                <a:cs typeface="+mj-cs"/>
              </a:rPr>
              <a:t>Implementation and Transition</a:t>
            </a:r>
          </a:p>
        </p:txBody>
      </p:sp>
      <p:graphicFrame>
        <p:nvGraphicFramePr>
          <p:cNvPr id="26" name="Text Placeholder 2">
            <a:extLst>
              <a:ext uri="{FF2B5EF4-FFF2-40B4-BE49-F238E27FC236}">
                <a16:creationId xmlns:a16="http://schemas.microsoft.com/office/drawing/2014/main" id="{AB37E9D8-C9B9-021B-DACC-038B940B3542}"/>
              </a:ext>
            </a:extLst>
          </p:cNvPr>
          <p:cNvGraphicFramePr/>
          <p:nvPr>
            <p:extLst>
              <p:ext uri="{D42A27DB-BD31-4B8C-83A1-F6EECF244321}">
                <p14:modId xmlns:p14="http://schemas.microsoft.com/office/powerpoint/2010/main" val="277797046"/>
              </p:ext>
            </p:extLst>
          </p:nvPr>
        </p:nvGraphicFramePr>
        <p:xfrm>
          <a:off x="431292" y="996124"/>
          <a:ext cx="11329416" cy="48657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31056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7CF45-B258-C732-31A3-A5601CC74352}"/>
              </a:ext>
            </a:extLst>
          </p:cNvPr>
          <p:cNvSpPr>
            <a:spLocks noGrp="1"/>
          </p:cNvSpPr>
          <p:nvPr>
            <p:ph type="title"/>
          </p:nvPr>
        </p:nvSpPr>
        <p:spPr>
          <a:xfrm>
            <a:off x="838200" y="200572"/>
            <a:ext cx="10515600" cy="1133499"/>
          </a:xfrm>
        </p:spPr>
        <p:txBody>
          <a:bodyPr vert="horz" lIns="91440" tIns="45720" rIns="91440" bIns="45720" rtlCol="0" anchor="ctr">
            <a:normAutofit/>
          </a:bodyPr>
          <a:lstStyle/>
          <a:p>
            <a:pPr marR="0" algn="ctr"/>
            <a:r>
              <a:rPr lang="en-US" sz="5200" b="0" i="0" u="none" strike="noStrike" kern="1200" baseline="0" dirty="0">
                <a:solidFill>
                  <a:schemeClr val="tx1"/>
                </a:solidFill>
                <a:latin typeface="+mj-lt"/>
                <a:ea typeface="+mj-ea"/>
                <a:cs typeface="+mj-cs"/>
              </a:rPr>
              <a:t>How to Comment</a:t>
            </a:r>
          </a:p>
        </p:txBody>
      </p:sp>
      <p:graphicFrame>
        <p:nvGraphicFramePr>
          <p:cNvPr id="79" name="Text Placeholder 2">
            <a:extLst>
              <a:ext uri="{FF2B5EF4-FFF2-40B4-BE49-F238E27FC236}">
                <a16:creationId xmlns:a16="http://schemas.microsoft.com/office/drawing/2014/main" id="{DC6FE83D-037D-B9A9-628C-340F7298B37D}"/>
              </a:ext>
            </a:extLst>
          </p:cNvPr>
          <p:cNvGraphicFramePr/>
          <p:nvPr>
            <p:extLst>
              <p:ext uri="{D42A27DB-BD31-4B8C-83A1-F6EECF244321}">
                <p14:modId xmlns:p14="http://schemas.microsoft.com/office/powerpoint/2010/main" val="2835495890"/>
              </p:ext>
            </p:extLst>
          </p:nvPr>
        </p:nvGraphicFramePr>
        <p:xfrm>
          <a:off x="838200" y="141732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22732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81009-3C2B-221B-EDA7-37B977C8BED4}"/>
              </a:ext>
            </a:extLst>
          </p:cNvPr>
          <p:cNvSpPr>
            <a:spLocks noGrp="1"/>
          </p:cNvSpPr>
          <p:nvPr>
            <p:ph type="title"/>
          </p:nvPr>
        </p:nvSpPr>
        <p:spPr>
          <a:xfrm rot="16200000">
            <a:off x="-1325880" y="1947672"/>
            <a:ext cx="5961888" cy="2788920"/>
          </a:xfrm>
        </p:spPr>
        <p:txBody>
          <a:bodyPr vert="horz" lIns="91440" tIns="45720" rIns="91440" bIns="45720" rtlCol="0" anchor="ctr">
            <a:normAutofit/>
          </a:bodyPr>
          <a:lstStyle/>
          <a:p>
            <a:pPr marR="0"/>
            <a:r>
              <a:rPr lang="en-US" sz="4800" b="0" i="0" u="none" strike="noStrike" kern="1200" baseline="0">
                <a:solidFill>
                  <a:schemeClr val="bg1"/>
                </a:solidFill>
                <a:latin typeface="+mj-lt"/>
                <a:ea typeface="+mj-ea"/>
                <a:cs typeface="+mj-cs"/>
              </a:rPr>
              <a:t>Questions?</a:t>
            </a:r>
          </a:p>
        </p:txBody>
      </p:sp>
      <p:graphicFrame>
        <p:nvGraphicFramePr>
          <p:cNvPr id="5" name="Text Placeholder 2">
            <a:extLst>
              <a:ext uri="{FF2B5EF4-FFF2-40B4-BE49-F238E27FC236}">
                <a16:creationId xmlns:a16="http://schemas.microsoft.com/office/drawing/2014/main" id="{94AB46FE-0835-A200-B122-100A8DD20EDB}"/>
              </a:ext>
            </a:extLst>
          </p:cNvPr>
          <p:cNvGraphicFramePr/>
          <p:nvPr>
            <p:extLst>
              <p:ext uri="{D42A27DB-BD31-4B8C-83A1-F6EECF244321}">
                <p14:modId xmlns:p14="http://schemas.microsoft.com/office/powerpoint/2010/main" val="1115909671"/>
              </p:ext>
            </p:extLst>
          </p:nvPr>
        </p:nvGraphicFramePr>
        <p:xfrm>
          <a:off x="768096" y="173255"/>
          <a:ext cx="10652760" cy="59618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05402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AC6A3-8F1E-DB2F-A7B6-31D84F9D7F33}"/>
              </a:ext>
            </a:extLst>
          </p:cNvPr>
          <p:cNvSpPr>
            <a:spLocks noGrp="1"/>
          </p:cNvSpPr>
          <p:nvPr>
            <p:ph type="title"/>
          </p:nvPr>
        </p:nvSpPr>
        <p:spPr>
          <a:xfrm>
            <a:off x="621792" y="1161288"/>
            <a:ext cx="2752344" cy="4526280"/>
          </a:xfrm>
        </p:spPr>
        <p:txBody>
          <a:bodyPr vert="horz" lIns="91440" tIns="45720" rIns="91440" bIns="45720" rtlCol="0" anchor="ctr">
            <a:normAutofit/>
          </a:bodyPr>
          <a:lstStyle/>
          <a:p>
            <a:pPr marR="0"/>
            <a:r>
              <a:rPr lang="en-US" sz="4000" b="0" i="0" u="none" strike="noStrike" kern="1200" baseline="0" dirty="0">
                <a:solidFill>
                  <a:schemeClr val="tx1"/>
                </a:solidFill>
                <a:latin typeface="+mj-lt"/>
                <a:ea typeface="+mj-ea"/>
                <a:cs typeface="+mj-cs"/>
              </a:rPr>
              <a:t>What This Regulation Covers</a:t>
            </a:r>
          </a:p>
        </p:txBody>
      </p:sp>
      <p:graphicFrame>
        <p:nvGraphicFramePr>
          <p:cNvPr id="5" name="Text Placeholder 2">
            <a:extLst>
              <a:ext uri="{FF2B5EF4-FFF2-40B4-BE49-F238E27FC236}">
                <a16:creationId xmlns:a16="http://schemas.microsoft.com/office/drawing/2014/main" id="{B784F583-AFC9-DA65-5491-803C3A066139}"/>
              </a:ext>
            </a:extLst>
          </p:cNvPr>
          <p:cNvGraphicFramePr/>
          <p:nvPr>
            <p:extLst>
              <p:ext uri="{D42A27DB-BD31-4B8C-83A1-F6EECF244321}">
                <p14:modId xmlns:p14="http://schemas.microsoft.com/office/powerpoint/2010/main" val="2539698253"/>
              </p:ext>
            </p:extLst>
          </p:nvPr>
        </p:nvGraphicFramePr>
        <p:xfrm>
          <a:off x="3447010" y="371949"/>
          <a:ext cx="8229600" cy="594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7280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7EAE4-E6AA-55A7-9F2C-7A28ADE5E989}"/>
              </a:ext>
            </a:extLst>
          </p:cNvPr>
          <p:cNvSpPr>
            <a:spLocks noGrp="1"/>
          </p:cNvSpPr>
          <p:nvPr>
            <p:ph type="title"/>
          </p:nvPr>
        </p:nvSpPr>
        <p:spPr>
          <a:xfrm>
            <a:off x="479733" y="379286"/>
            <a:ext cx="2949267" cy="5491162"/>
          </a:xfrm>
        </p:spPr>
        <p:txBody>
          <a:bodyPr vert="horz" lIns="91440" tIns="45720" rIns="91440" bIns="45720" rtlCol="0" anchor="ctr">
            <a:normAutofit/>
          </a:bodyPr>
          <a:lstStyle/>
          <a:p>
            <a:pPr marR="0"/>
            <a:r>
              <a:rPr lang="en-US" b="0" i="0" u="none" strike="noStrike" kern="1200" baseline="0" dirty="0">
                <a:solidFill>
                  <a:schemeClr val="tx1"/>
                </a:solidFill>
                <a:latin typeface="+mj-lt"/>
                <a:ea typeface="+mj-ea"/>
                <a:cs typeface="+mj-cs"/>
              </a:rPr>
              <a:t>Why This Regulation Is Needed</a:t>
            </a:r>
          </a:p>
        </p:txBody>
      </p:sp>
      <p:graphicFrame>
        <p:nvGraphicFramePr>
          <p:cNvPr id="5" name="Text Placeholder 2">
            <a:extLst>
              <a:ext uri="{FF2B5EF4-FFF2-40B4-BE49-F238E27FC236}">
                <a16:creationId xmlns:a16="http://schemas.microsoft.com/office/drawing/2014/main" id="{18C9EBF0-7454-CCF2-B26B-9FDA4BE9ABA1}"/>
              </a:ext>
            </a:extLst>
          </p:cNvPr>
          <p:cNvGraphicFramePr/>
          <p:nvPr>
            <p:extLst>
              <p:ext uri="{D42A27DB-BD31-4B8C-83A1-F6EECF244321}">
                <p14:modId xmlns:p14="http://schemas.microsoft.com/office/powerpoint/2010/main" val="1632299453"/>
              </p:ext>
            </p:extLst>
          </p:nvPr>
        </p:nvGraphicFramePr>
        <p:xfrm>
          <a:off x="3429000" y="274320"/>
          <a:ext cx="8497823" cy="55961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62287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E5665-A655-736D-05B2-BA5E2E0E58FF}"/>
              </a:ext>
            </a:extLst>
          </p:cNvPr>
          <p:cNvSpPr>
            <a:spLocks noGrp="1"/>
          </p:cNvSpPr>
          <p:nvPr>
            <p:ph type="title"/>
          </p:nvPr>
        </p:nvSpPr>
        <p:spPr>
          <a:xfrm>
            <a:off x="372536" y="661989"/>
            <a:ext cx="3494859" cy="5491162"/>
          </a:xfrm>
        </p:spPr>
        <p:txBody>
          <a:bodyPr vert="horz" lIns="91440" tIns="45720" rIns="91440" bIns="45720" rtlCol="0" anchor="ctr">
            <a:normAutofit/>
          </a:bodyPr>
          <a:lstStyle/>
          <a:p>
            <a:pPr marR="0"/>
            <a:r>
              <a:rPr lang="en-US" b="0" i="0" u="none" strike="noStrike" kern="1200" baseline="0" dirty="0">
                <a:solidFill>
                  <a:schemeClr val="tx1"/>
                </a:solidFill>
                <a:latin typeface="+mj-lt"/>
                <a:ea typeface="+mj-ea"/>
                <a:cs typeface="+mj-cs"/>
              </a:rPr>
              <a:t>Sections 1 &amp; 2  –  Facility Records and Construction Standards</a:t>
            </a:r>
          </a:p>
        </p:txBody>
      </p:sp>
      <p:graphicFrame>
        <p:nvGraphicFramePr>
          <p:cNvPr id="15" name="Text Placeholder 2">
            <a:extLst>
              <a:ext uri="{FF2B5EF4-FFF2-40B4-BE49-F238E27FC236}">
                <a16:creationId xmlns:a16="http://schemas.microsoft.com/office/drawing/2014/main" id="{42E5C8F3-F1FA-B520-6E60-34769AF6729F}"/>
              </a:ext>
            </a:extLst>
          </p:cNvPr>
          <p:cNvGraphicFramePr/>
          <p:nvPr>
            <p:extLst>
              <p:ext uri="{D42A27DB-BD31-4B8C-83A1-F6EECF244321}">
                <p14:modId xmlns:p14="http://schemas.microsoft.com/office/powerpoint/2010/main" val="4042021041"/>
              </p:ext>
            </p:extLst>
          </p:nvPr>
        </p:nvGraphicFramePr>
        <p:xfrm>
          <a:off x="4066696" y="110836"/>
          <a:ext cx="7315200" cy="640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39465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B83A8-465A-61EA-6253-78B45188AA51}"/>
              </a:ext>
            </a:extLst>
          </p:cNvPr>
          <p:cNvSpPr>
            <a:spLocks noGrp="1"/>
          </p:cNvSpPr>
          <p:nvPr>
            <p:ph type="title"/>
          </p:nvPr>
        </p:nvSpPr>
        <p:spPr>
          <a:xfrm>
            <a:off x="372536" y="683419"/>
            <a:ext cx="3080783" cy="5491162"/>
          </a:xfrm>
        </p:spPr>
        <p:txBody>
          <a:bodyPr vert="horz" lIns="91440" tIns="45720" rIns="91440" bIns="45720" rtlCol="0" anchor="ctr">
            <a:normAutofit/>
          </a:bodyPr>
          <a:lstStyle/>
          <a:p>
            <a:pPr marR="0"/>
            <a:r>
              <a:rPr lang="en-US" b="0" i="0" u="none" strike="noStrike" kern="1200" baseline="0">
                <a:solidFill>
                  <a:schemeClr val="tx1"/>
                </a:solidFill>
                <a:latin typeface="+mj-lt"/>
                <a:ea typeface="+mj-ea"/>
                <a:cs typeface="+mj-cs"/>
              </a:rPr>
              <a:t>Section 3  –  Inspection Authority</a:t>
            </a:r>
          </a:p>
        </p:txBody>
      </p:sp>
      <p:graphicFrame>
        <p:nvGraphicFramePr>
          <p:cNvPr id="5" name="Text Placeholder 2">
            <a:extLst>
              <a:ext uri="{FF2B5EF4-FFF2-40B4-BE49-F238E27FC236}">
                <a16:creationId xmlns:a16="http://schemas.microsoft.com/office/drawing/2014/main" id="{DA15751E-84B5-6237-99AF-4223DAD1BF0E}"/>
              </a:ext>
            </a:extLst>
          </p:cNvPr>
          <p:cNvGraphicFramePr/>
          <p:nvPr>
            <p:extLst>
              <p:ext uri="{D42A27DB-BD31-4B8C-83A1-F6EECF244321}">
                <p14:modId xmlns:p14="http://schemas.microsoft.com/office/powerpoint/2010/main" val="63141274"/>
              </p:ext>
            </p:extLst>
          </p:nvPr>
        </p:nvGraphicFramePr>
        <p:xfrm>
          <a:off x="3453319" y="284130"/>
          <a:ext cx="8229600"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5494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954347E-42A2-1148-BDC2-A225E766A142}"/>
              </a:ext>
            </a:extLst>
          </p:cNvPr>
          <p:cNvPicPr>
            <a:picLocks noChangeAspect="1"/>
          </p:cNvPicPr>
          <p:nvPr/>
        </p:nvPicPr>
        <p:blipFill>
          <a:blip r:embed="rId3">
            <a:duotone>
              <a:schemeClr val="bg2">
                <a:shade val="45000"/>
                <a:satMod val="135000"/>
              </a:schemeClr>
              <a:prstClr val="white"/>
            </a:duotone>
          </a:blip>
          <a:srcRect t="7930" b="15278"/>
          <a:stretch>
            <a:fill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0DBA5651-E609-65F5-2AB7-B5F9F1BB4897}"/>
              </a:ext>
            </a:extLst>
          </p:cNvPr>
          <p:cNvSpPr>
            <a:spLocks noGrp="1"/>
          </p:cNvSpPr>
          <p:nvPr>
            <p:ph type="title"/>
          </p:nvPr>
        </p:nvSpPr>
        <p:spPr/>
        <p:txBody>
          <a:bodyPr vert="horz" lIns="91440" tIns="45720" rIns="91440" bIns="45720" rtlCol="0" anchor="ctr">
            <a:normAutofit fontScale="90000"/>
          </a:bodyPr>
          <a:lstStyle/>
          <a:p>
            <a:pPr marR="0"/>
            <a:endParaRPr lang="en-US" b="0" i="0" u="none" strike="noStrike" baseline="0" dirty="0"/>
          </a:p>
        </p:txBody>
      </p:sp>
      <p:graphicFrame>
        <p:nvGraphicFramePr>
          <p:cNvPr id="5" name="Text Placeholder 2">
            <a:extLst>
              <a:ext uri="{FF2B5EF4-FFF2-40B4-BE49-F238E27FC236}">
                <a16:creationId xmlns:a16="http://schemas.microsoft.com/office/drawing/2014/main" id="{723C53A5-C769-E0F6-F814-AD943803E08F}"/>
              </a:ext>
            </a:extLst>
          </p:cNvPr>
          <p:cNvGraphicFramePr/>
          <p:nvPr>
            <p:extLst>
              <p:ext uri="{D42A27DB-BD31-4B8C-83A1-F6EECF244321}">
                <p14:modId xmlns:p14="http://schemas.microsoft.com/office/powerpoint/2010/main" val="41814606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TextBox 2">
            <a:extLst>
              <a:ext uri="{FF2B5EF4-FFF2-40B4-BE49-F238E27FC236}">
                <a16:creationId xmlns:a16="http://schemas.microsoft.com/office/drawing/2014/main" id="{5B35C5DC-AC9D-A59E-68AD-D91AECC7078F}"/>
              </a:ext>
            </a:extLst>
          </p:cNvPr>
          <p:cNvSpPr txBox="1"/>
          <p:nvPr/>
        </p:nvSpPr>
        <p:spPr>
          <a:xfrm>
            <a:off x="838200" y="622169"/>
            <a:ext cx="10587087" cy="707886"/>
          </a:xfrm>
          <a:prstGeom prst="rect">
            <a:avLst/>
          </a:prstGeom>
          <a:noFill/>
        </p:spPr>
        <p:txBody>
          <a:bodyPr wrap="square" rtlCol="0">
            <a:spAutoFit/>
          </a:bodyPr>
          <a:lstStyle/>
          <a:p>
            <a:r>
              <a:rPr kumimoji="0" lang="en-US" sz="4000" b="0" i="0" u="none" strike="noStrike" kern="1200" cap="none" spc="0" normalizeH="0" baseline="0" noProof="0" dirty="0">
                <a:ln>
                  <a:noFill/>
                </a:ln>
                <a:solidFill>
                  <a:prstClr val="black"/>
                </a:solidFill>
                <a:effectLst/>
                <a:uLnTx/>
                <a:uFillTx/>
                <a:latin typeface="Arial" panose="020B0604020202020204"/>
                <a:ea typeface="+mj-ea"/>
                <a:cs typeface="+mj-cs"/>
              </a:rPr>
              <a:t>Section 4  –  Joint Use Arbitration</a:t>
            </a:r>
            <a:endParaRPr lang="en-US" dirty="0"/>
          </a:p>
        </p:txBody>
      </p:sp>
    </p:spTree>
    <p:extLst>
      <p:ext uri="{BB962C8B-B14F-4D97-AF65-F5344CB8AC3E}">
        <p14:creationId xmlns:p14="http://schemas.microsoft.com/office/powerpoint/2010/main" val="443230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F2380-A87C-AA6A-06DE-F4CE7BE2EA26}"/>
              </a:ext>
            </a:extLst>
          </p:cNvPr>
          <p:cNvSpPr>
            <a:spLocks noGrp="1"/>
          </p:cNvSpPr>
          <p:nvPr>
            <p:ph type="title"/>
          </p:nvPr>
        </p:nvSpPr>
        <p:spPr/>
        <p:txBody>
          <a:bodyPr vert="horz" lIns="91440" tIns="45720" rIns="91440" bIns="45720" rtlCol="0" anchor="ctr">
            <a:normAutofit fontScale="90000"/>
          </a:bodyPr>
          <a:lstStyle/>
          <a:p>
            <a:pPr marR="0"/>
            <a:endParaRPr lang="en-US" b="0" i="0" u="none" strike="noStrike" baseline="0" dirty="0"/>
          </a:p>
        </p:txBody>
      </p:sp>
      <p:graphicFrame>
        <p:nvGraphicFramePr>
          <p:cNvPr id="5" name="Text Placeholder 2">
            <a:extLst>
              <a:ext uri="{FF2B5EF4-FFF2-40B4-BE49-F238E27FC236}">
                <a16:creationId xmlns:a16="http://schemas.microsoft.com/office/drawing/2014/main" id="{9AF4579D-156B-ECF3-7E56-CE35BD706A08}"/>
              </a:ext>
            </a:extLst>
          </p:cNvPr>
          <p:cNvGraphicFramePr/>
          <p:nvPr>
            <p:extLst>
              <p:ext uri="{D42A27DB-BD31-4B8C-83A1-F6EECF244321}">
                <p14:modId xmlns:p14="http://schemas.microsoft.com/office/powerpoint/2010/main" val="586872825"/>
              </p:ext>
            </p:extLst>
          </p:nvPr>
        </p:nvGraphicFramePr>
        <p:xfrm>
          <a:off x="192024" y="1323056"/>
          <a:ext cx="11731752" cy="4419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46DE679C-004C-4CAA-07DA-273B0B5A4176}"/>
              </a:ext>
            </a:extLst>
          </p:cNvPr>
          <p:cNvSpPr txBox="1"/>
          <p:nvPr/>
        </p:nvSpPr>
        <p:spPr>
          <a:xfrm>
            <a:off x="838200" y="19317"/>
            <a:ext cx="10515600" cy="1323439"/>
          </a:xfrm>
          <a:prstGeom prst="rect">
            <a:avLst/>
          </a:prstGeom>
          <a:noFill/>
        </p:spPr>
        <p:txBody>
          <a:bodyPr wrap="square" rtlCol="0">
            <a:spAutoFit/>
          </a:bodyPr>
          <a:lstStyle/>
          <a:p>
            <a:r>
              <a:rPr kumimoji="0" lang="en-US" sz="4000" b="0" i="0" u="none" strike="noStrike" kern="1200" cap="none" spc="0" normalizeH="0" baseline="0" noProof="0" dirty="0">
                <a:ln>
                  <a:noFill/>
                </a:ln>
                <a:effectLst/>
                <a:uLnTx/>
                <a:uFillTx/>
                <a:latin typeface="Arial" panose="020B0604020202020204"/>
                <a:ea typeface="+mj-ea"/>
                <a:cs typeface="+mj-cs"/>
              </a:rPr>
              <a:t>Sections 5 &amp; 6  –  Festival Outlets and Wireless Facility Permits</a:t>
            </a:r>
            <a:endParaRPr lang="en-US" b="1" dirty="0"/>
          </a:p>
        </p:txBody>
      </p:sp>
    </p:spTree>
    <p:extLst>
      <p:ext uri="{BB962C8B-B14F-4D97-AF65-F5344CB8AC3E}">
        <p14:creationId xmlns:p14="http://schemas.microsoft.com/office/powerpoint/2010/main" val="1416602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6" name="Text Placeholder 2">
            <a:extLst>
              <a:ext uri="{FF2B5EF4-FFF2-40B4-BE49-F238E27FC236}">
                <a16:creationId xmlns:a16="http://schemas.microsoft.com/office/drawing/2014/main" id="{C315E2AE-35CD-2487-4852-26542FDA0CFB}"/>
              </a:ext>
            </a:extLst>
          </p:cNvPr>
          <p:cNvGraphicFramePr/>
          <p:nvPr>
            <p:extLst>
              <p:ext uri="{D42A27DB-BD31-4B8C-83A1-F6EECF244321}">
                <p14:modId xmlns:p14="http://schemas.microsoft.com/office/powerpoint/2010/main" val="637015567"/>
              </p:ext>
            </p:extLst>
          </p:nvPr>
        </p:nvGraphicFramePr>
        <p:xfrm>
          <a:off x="3520440" y="73153"/>
          <a:ext cx="8275320" cy="58155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1">
            <a:extLst>
              <a:ext uri="{FF2B5EF4-FFF2-40B4-BE49-F238E27FC236}">
                <a16:creationId xmlns:a16="http://schemas.microsoft.com/office/drawing/2014/main" id="{7E239715-8C71-916D-ABD7-A2E1C3F02311}"/>
              </a:ext>
            </a:extLst>
          </p:cNvPr>
          <p:cNvSpPr txBox="1">
            <a:spLocks/>
          </p:cNvSpPr>
          <p:nvPr/>
        </p:nvSpPr>
        <p:spPr>
          <a:xfrm>
            <a:off x="299437" y="461582"/>
            <a:ext cx="3494859" cy="5491162"/>
          </a:xfr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Section 6  –  FCC Shot Clock Deadlines</a:t>
            </a:r>
          </a:p>
        </p:txBody>
      </p:sp>
    </p:spTree>
    <p:extLst>
      <p:ext uri="{BB962C8B-B14F-4D97-AF65-F5344CB8AC3E}">
        <p14:creationId xmlns:p14="http://schemas.microsoft.com/office/powerpoint/2010/main" val="1049060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F85D2-34E8-4A5E-AC14-7F32A4DE2B45}"/>
              </a:ext>
            </a:extLst>
          </p:cNvPr>
          <p:cNvSpPr>
            <a:spLocks noGrp="1"/>
          </p:cNvSpPr>
          <p:nvPr>
            <p:ph type="title"/>
          </p:nvPr>
        </p:nvSpPr>
        <p:spPr>
          <a:xfrm>
            <a:off x="384048" y="1600200"/>
            <a:ext cx="2761488" cy="2788920"/>
          </a:xfrm>
        </p:spPr>
        <p:txBody>
          <a:bodyPr vert="horz" lIns="91440" tIns="45720" rIns="91440" bIns="45720" rtlCol="0" anchor="ctr">
            <a:normAutofit fontScale="90000"/>
          </a:bodyPr>
          <a:lstStyle/>
          <a:p>
            <a:pPr marR="0"/>
            <a:r>
              <a:rPr lang="en-US" sz="4800" b="0" i="0" u="none" strike="noStrike" kern="1200" baseline="0" dirty="0">
                <a:latin typeface="+mj-lt"/>
                <a:ea typeface="+mj-ea"/>
                <a:cs typeface="+mj-cs"/>
              </a:rPr>
              <a:t>Sections 7 </a:t>
            </a:r>
            <a:br>
              <a:rPr lang="en-US" sz="4800" b="0" i="0" u="none" strike="noStrike" kern="1200" baseline="0" dirty="0">
                <a:latin typeface="+mj-lt"/>
                <a:ea typeface="+mj-ea"/>
                <a:cs typeface="+mj-cs"/>
              </a:rPr>
            </a:br>
            <a:r>
              <a:rPr lang="en-US" sz="4800" b="0" i="0" u="none" strike="noStrike" kern="1200" baseline="0" dirty="0">
                <a:latin typeface="+mj-lt"/>
                <a:ea typeface="+mj-ea"/>
                <a:cs typeface="+mj-cs"/>
              </a:rPr>
              <a:t>&amp; 8 –Permit Terms and Permit Issuance</a:t>
            </a:r>
          </a:p>
        </p:txBody>
      </p:sp>
      <p:graphicFrame>
        <p:nvGraphicFramePr>
          <p:cNvPr id="5" name="Text Placeholder 2">
            <a:extLst>
              <a:ext uri="{FF2B5EF4-FFF2-40B4-BE49-F238E27FC236}">
                <a16:creationId xmlns:a16="http://schemas.microsoft.com/office/drawing/2014/main" id="{49F8357A-9D40-B9BD-5C7A-0FF13582C85C}"/>
              </a:ext>
            </a:extLst>
          </p:cNvPr>
          <p:cNvGraphicFramePr/>
          <p:nvPr>
            <p:extLst>
              <p:ext uri="{D42A27DB-BD31-4B8C-83A1-F6EECF244321}">
                <p14:modId xmlns:p14="http://schemas.microsoft.com/office/powerpoint/2010/main" val="3769553737"/>
              </p:ext>
            </p:extLst>
          </p:nvPr>
        </p:nvGraphicFramePr>
        <p:xfrm>
          <a:off x="3310128" y="274320"/>
          <a:ext cx="8641080" cy="55504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6879510"/>
      </p:ext>
    </p:extLst>
  </p:cSld>
  <p:clrMapOvr>
    <a:masterClrMapping/>
  </p:clrMapOvr>
</p:sld>
</file>

<file path=ppt/theme/theme1.xml><?xml version="1.0" encoding="utf-8"?>
<a:theme xmlns:a="http://schemas.openxmlformats.org/drawingml/2006/main" name="DPU PPT Template_May2025">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DPU PPT Template_May2025</Template>
  <TotalTime>0</TotalTime>
  <Words>2166</Words>
  <Application>Microsoft Office PowerPoint</Application>
  <PresentationFormat>Widescreen</PresentationFormat>
  <Paragraphs>133</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DPU PPT Template_May2025</vt:lpstr>
      <vt:lpstr>Purpose of Today's Hearing</vt:lpstr>
      <vt:lpstr>What This Regulation Covers</vt:lpstr>
      <vt:lpstr>Why This Regulation Is Needed</vt:lpstr>
      <vt:lpstr>Sections 1 &amp; 2  –  Facility Records and Construction Standards</vt:lpstr>
      <vt:lpstr>Section 3  –  Inspection Authority</vt:lpstr>
      <vt:lpstr>PowerPoint Presentation</vt:lpstr>
      <vt:lpstr>PowerPoint Presentation</vt:lpstr>
      <vt:lpstr>PowerPoint Presentation</vt:lpstr>
      <vt:lpstr>Sections 7  &amp; 8 –Permit Terms and Permit Issuance</vt:lpstr>
      <vt:lpstr>Section 9  –  DPU–DPW Operational Delegation</vt:lpstr>
      <vt:lpstr>Appeals Process  –  Sections 1.03 and 8.03</vt:lpstr>
      <vt:lpstr>Implementation and Transition</vt:lpstr>
      <vt:lpstr>How to Comment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Crowell, Lee M. - DPU</dc:creator>
  <cp:lastModifiedBy>Partee, Destiney D. - DPU</cp:lastModifiedBy>
  <cp:revision>4</cp:revision>
  <dcterms:created xsi:type="dcterms:W3CDTF">2026-05-04T20:53:16Z</dcterms:created>
  <dcterms:modified xsi:type="dcterms:W3CDTF">2026-06-29T20:26:14Z</dcterms:modified>
</cp:coreProperties>
</file>